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8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0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1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2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3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4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5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6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7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8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9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0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1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2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3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4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5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6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7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8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39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0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1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2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3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4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theme/theme45.xml" ContentType="application/vnd.openxmlformats-officedocument.theme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theme/theme46.xml" ContentType="application/vnd.openxmlformats-officedocument.theme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theme/theme47.xml" ContentType="application/vnd.openxmlformats-officedocument.theme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theme/theme48.xml" ContentType="application/vnd.openxmlformats-officedocument.theme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theme/theme49.xml" ContentType="application/vnd.openxmlformats-officedocument.theme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0.xml" ContentType="application/vnd.openxmlformats-officedocument.theme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theme/theme51.xml" ContentType="application/vnd.openxmlformats-officedocument.theme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theme/theme52.xml" ContentType="application/vnd.openxmlformats-officedocument.theme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53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theme/theme54.xml" ContentType="application/vnd.openxmlformats-officedocument.theme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theme/theme55.xml" ContentType="application/vnd.openxmlformats-officedocument.theme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theme/theme56.xml" ContentType="application/vnd.openxmlformats-officedocument.theme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theme/theme57.xml" ContentType="application/vnd.openxmlformats-officedocument.theme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8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theme/theme59.xml" ContentType="application/vnd.openxmlformats-officedocument.theme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theme/theme60.xml" ContentType="application/vnd.openxmlformats-officedocument.theme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theme/theme61.xml" ContentType="application/vnd.openxmlformats-officedocument.theme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2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3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391" r:id="rId2"/>
    <p:sldMasterId id="2147484403" r:id="rId3"/>
    <p:sldMasterId id="2147484415" r:id="rId4"/>
    <p:sldMasterId id="2147484427" r:id="rId5"/>
    <p:sldMasterId id="2147484367" r:id="rId6"/>
    <p:sldMasterId id="2147484379" r:id="rId7"/>
    <p:sldMasterId id="2147484355" r:id="rId8"/>
    <p:sldMasterId id="2147484342" r:id="rId9"/>
    <p:sldMasterId id="2147484330" r:id="rId10"/>
    <p:sldMasterId id="2147483778" r:id="rId11"/>
    <p:sldMasterId id="2147483790" r:id="rId12"/>
    <p:sldMasterId id="2147483802" r:id="rId13"/>
    <p:sldMasterId id="2147483814" r:id="rId14"/>
    <p:sldMasterId id="2147483826" r:id="rId15"/>
    <p:sldMasterId id="2147483838" r:id="rId16"/>
    <p:sldMasterId id="2147483850" r:id="rId17"/>
    <p:sldMasterId id="2147483862" r:id="rId18"/>
    <p:sldMasterId id="2147483874" r:id="rId19"/>
    <p:sldMasterId id="2147483886" r:id="rId20"/>
    <p:sldMasterId id="2147483898" r:id="rId21"/>
    <p:sldMasterId id="2147483910" r:id="rId22"/>
    <p:sldMasterId id="2147483922" r:id="rId23"/>
    <p:sldMasterId id="2147483934" r:id="rId24"/>
    <p:sldMasterId id="2147483946" r:id="rId25"/>
    <p:sldMasterId id="2147483958" r:id="rId26"/>
    <p:sldMasterId id="2147483970" r:id="rId27"/>
    <p:sldMasterId id="2147483982" r:id="rId28"/>
    <p:sldMasterId id="2147483994" r:id="rId29"/>
    <p:sldMasterId id="2147484006" r:id="rId30"/>
    <p:sldMasterId id="2147484018" r:id="rId31"/>
    <p:sldMasterId id="2147484030" r:id="rId32"/>
    <p:sldMasterId id="2147484042" r:id="rId33"/>
    <p:sldMasterId id="2147484054" r:id="rId34"/>
    <p:sldMasterId id="2147484066" r:id="rId35"/>
    <p:sldMasterId id="2147484078" r:id="rId36"/>
    <p:sldMasterId id="2147484090" r:id="rId37"/>
    <p:sldMasterId id="2147484102" r:id="rId38"/>
    <p:sldMasterId id="2147484114" r:id="rId39"/>
    <p:sldMasterId id="2147484126" r:id="rId40"/>
    <p:sldMasterId id="2147484138" r:id="rId41"/>
    <p:sldMasterId id="2147484150" r:id="rId42"/>
    <p:sldMasterId id="2147484162" r:id="rId43"/>
    <p:sldMasterId id="2147484174" r:id="rId44"/>
    <p:sldMasterId id="2147484186" r:id="rId45"/>
    <p:sldMasterId id="2147484198" r:id="rId46"/>
    <p:sldMasterId id="2147484210" r:id="rId47"/>
    <p:sldMasterId id="2147484222" r:id="rId48"/>
    <p:sldMasterId id="2147484234" r:id="rId49"/>
    <p:sldMasterId id="2147484246" r:id="rId50"/>
    <p:sldMasterId id="2147484258" r:id="rId51"/>
    <p:sldMasterId id="2147484270" r:id="rId52"/>
    <p:sldMasterId id="2147484282" r:id="rId53"/>
    <p:sldMasterId id="2147484294" r:id="rId54"/>
    <p:sldMasterId id="2147484306" r:id="rId55"/>
    <p:sldMasterId id="2147484318" r:id="rId56"/>
    <p:sldMasterId id="2147483754" r:id="rId57"/>
    <p:sldMasterId id="2147483766" r:id="rId58"/>
    <p:sldMasterId id="2147483729" r:id="rId59"/>
    <p:sldMasterId id="2147483742" r:id="rId60"/>
    <p:sldMasterId id="2147483705" r:id="rId61"/>
    <p:sldMasterId id="2147483717" r:id="rId62"/>
    <p:sldMasterId id="2147483675" r:id="rId63"/>
    <p:sldMasterId id="2147483690" r:id="rId64"/>
  </p:sldMasterIdLst>
  <p:notesMasterIdLst>
    <p:notesMasterId r:id="rId88"/>
  </p:notesMasterIdLst>
  <p:handoutMasterIdLst>
    <p:handoutMasterId r:id="rId89"/>
  </p:handoutMasterIdLst>
  <p:sldIdLst>
    <p:sldId id="429" r:id="rId65"/>
    <p:sldId id="486" r:id="rId66"/>
    <p:sldId id="539" r:id="rId67"/>
    <p:sldId id="550" r:id="rId68"/>
    <p:sldId id="546" r:id="rId69"/>
    <p:sldId id="551" r:id="rId70"/>
    <p:sldId id="564" r:id="rId71"/>
    <p:sldId id="565" r:id="rId72"/>
    <p:sldId id="567" r:id="rId73"/>
    <p:sldId id="568" r:id="rId74"/>
    <p:sldId id="569" r:id="rId75"/>
    <p:sldId id="566" r:id="rId76"/>
    <p:sldId id="554" r:id="rId77"/>
    <p:sldId id="553" r:id="rId78"/>
    <p:sldId id="555" r:id="rId79"/>
    <p:sldId id="552" r:id="rId80"/>
    <p:sldId id="556" r:id="rId81"/>
    <p:sldId id="557" r:id="rId82"/>
    <p:sldId id="558" r:id="rId83"/>
    <p:sldId id="559" r:id="rId84"/>
    <p:sldId id="560" r:id="rId85"/>
    <p:sldId id="561" r:id="rId86"/>
    <p:sldId id="562" r:id="rId87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9" autoAdjust="0"/>
    <p:restoredTop sz="94609" autoAdjust="0"/>
  </p:normalViewPr>
  <p:slideViewPr>
    <p:cSldViewPr>
      <p:cViewPr>
        <p:scale>
          <a:sx n="100" d="100"/>
          <a:sy n="100" d="100"/>
        </p:scale>
        <p:origin x="-1284" y="-372"/>
      </p:cViewPr>
      <p:guideLst>
        <p:guide orient="horz" pos="1979"/>
        <p:guide pos="4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18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4.xml"/><Relationship Id="rId76" Type="http://schemas.openxmlformats.org/officeDocument/2006/relationships/slide" Target="slides/slide12.xml"/><Relationship Id="rId84" Type="http://schemas.openxmlformats.org/officeDocument/2006/relationships/slide" Target="slides/slide20.xml"/><Relationship Id="rId89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7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66" Type="http://schemas.openxmlformats.org/officeDocument/2006/relationships/slide" Target="slides/slide2.xml"/><Relationship Id="rId74" Type="http://schemas.openxmlformats.org/officeDocument/2006/relationships/slide" Target="slides/slide10.xml"/><Relationship Id="rId79" Type="http://schemas.openxmlformats.org/officeDocument/2006/relationships/slide" Target="slides/slide15.xml"/><Relationship Id="rId87" Type="http://schemas.openxmlformats.org/officeDocument/2006/relationships/slide" Target="slides/slide23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8.xml"/><Relationship Id="rId90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5.xml"/><Relationship Id="rId77" Type="http://schemas.openxmlformats.org/officeDocument/2006/relationships/slide" Target="slides/slide13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8.xml"/><Relationship Id="rId80" Type="http://schemas.openxmlformats.org/officeDocument/2006/relationships/slide" Target="slides/slide16.xml"/><Relationship Id="rId85" Type="http://schemas.openxmlformats.org/officeDocument/2006/relationships/slide" Target="slides/slide21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3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6.xml"/><Relationship Id="rId75" Type="http://schemas.openxmlformats.org/officeDocument/2006/relationships/slide" Target="slides/slide11.xml"/><Relationship Id="rId83" Type="http://schemas.openxmlformats.org/officeDocument/2006/relationships/slide" Target="slides/slide19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1.xml"/><Relationship Id="rId73" Type="http://schemas.openxmlformats.org/officeDocument/2006/relationships/slide" Target="slides/slide9.xml"/><Relationship Id="rId78" Type="http://schemas.openxmlformats.org/officeDocument/2006/relationships/slide" Target="slides/slide14.xml"/><Relationship Id="rId81" Type="http://schemas.openxmlformats.org/officeDocument/2006/relationships/slide" Target="slides/slide17.xml"/><Relationship Id="rId86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7180F-66B8-4988-BE6B-E9C16EBC396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716111D6-794E-4791-85FB-FCD58ECF50A9}">
      <dgm:prSet phldrT="[Text]" custT="1"/>
      <dgm:spPr>
        <a:solidFill>
          <a:srgbClr val="FF9933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Ausweitung Serviceangebot</a:t>
          </a:r>
        </a:p>
      </dgm:t>
    </dgm:pt>
    <dgm:pt modelId="{6F7ABF98-5912-4B4A-8027-75EAB51B9371}" type="parTrans" cxnId="{04CA170A-7B47-4A32-9A7E-D133422E97BD}">
      <dgm:prSet/>
      <dgm:spPr/>
      <dgm:t>
        <a:bodyPr/>
        <a:lstStyle/>
        <a:p>
          <a:endParaRPr lang="de-AT">
            <a:solidFill>
              <a:schemeClr val="tx1"/>
            </a:solidFill>
          </a:endParaRPr>
        </a:p>
      </dgm:t>
    </dgm:pt>
    <dgm:pt modelId="{4F9A25DC-EC10-4935-B2A0-E81C38DAF91D}" type="sibTrans" cxnId="{04CA170A-7B47-4A32-9A7E-D133422E97BD}">
      <dgm:prSet/>
      <dgm:spPr/>
      <dgm:t>
        <a:bodyPr/>
        <a:lstStyle/>
        <a:p>
          <a:endParaRPr lang="de-AT">
            <a:solidFill>
              <a:schemeClr val="tx1"/>
            </a:solidFill>
          </a:endParaRPr>
        </a:p>
      </dgm:t>
    </dgm:pt>
    <dgm:pt modelId="{A825C6E1-E1C6-4C20-B8E9-ED0ACFD151AC}">
      <dgm:prSet phldrT="[Text]" custT="1"/>
      <dgm:spPr>
        <a:solidFill>
          <a:srgbClr val="FF9933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Stärkung der Eigenverantwortung</a:t>
          </a:r>
        </a:p>
      </dgm:t>
    </dgm:pt>
    <dgm:pt modelId="{F7EB92BF-3D60-44C8-B156-2AD8776EAAAB}" type="parTrans" cxnId="{791B4EEB-17EB-47CE-A710-794F5CE8335D}">
      <dgm:prSet/>
      <dgm:spPr/>
      <dgm:t>
        <a:bodyPr/>
        <a:lstStyle/>
        <a:p>
          <a:endParaRPr lang="de-AT"/>
        </a:p>
      </dgm:t>
    </dgm:pt>
    <dgm:pt modelId="{574F5179-62D8-481F-AFFB-E66E891CD068}" type="sibTrans" cxnId="{791B4EEB-17EB-47CE-A710-794F5CE8335D}">
      <dgm:prSet/>
      <dgm:spPr/>
      <dgm:t>
        <a:bodyPr/>
        <a:lstStyle/>
        <a:p>
          <a:endParaRPr lang="de-AT"/>
        </a:p>
      </dgm:t>
    </dgm:pt>
    <dgm:pt modelId="{D24EB951-35AC-419E-B2B9-58764D3FC412}">
      <dgm:prSet phldrT="[Text]" custT="1"/>
      <dgm:spPr>
        <a:solidFill>
          <a:srgbClr val="FF9933"/>
        </a:solidFill>
      </dgm:spPr>
      <dgm:t>
        <a:bodyPr/>
        <a:lstStyle/>
        <a:p>
          <a:r>
            <a:rPr lang="de-AT" sz="23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Sanktionsmöglichkeiten</a:t>
          </a:r>
          <a:endParaRPr lang="de-AT" sz="2400" b="1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3B2B57-A04C-4F44-8C09-3663C3FCD239}" type="parTrans" cxnId="{BDEA2F45-8CC5-4E40-BED3-2C7C66EC6340}">
      <dgm:prSet/>
      <dgm:spPr/>
      <dgm:t>
        <a:bodyPr/>
        <a:lstStyle/>
        <a:p>
          <a:endParaRPr lang="de-AT"/>
        </a:p>
      </dgm:t>
    </dgm:pt>
    <dgm:pt modelId="{3D084334-19C3-4146-81A6-A699C6E6E2E1}" type="sibTrans" cxnId="{BDEA2F45-8CC5-4E40-BED3-2C7C66EC6340}">
      <dgm:prSet/>
      <dgm:spPr/>
      <dgm:t>
        <a:bodyPr/>
        <a:lstStyle/>
        <a:p>
          <a:endParaRPr lang="de-AT"/>
        </a:p>
      </dgm:t>
    </dgm:pt>
    <dgm:pt modelId="{12A17C40-43F7-41AD-BA24-4094A2AAB492}" type="pres">
      <dgm:prSet presAssocID="{3D27180F-66B8-4988-BE6B-E9C16EBC3961}" presName="linearFlow" presStyleCnt="0">
        <dgm:presLayoutVars>
          <dgm:dir/>
          <dgm:resizeHandles val="exact"/>
        </dgm:presLayoutVars>
      </dgm:prSet>
      <dgm:spPr/>
    </dgm:pt>
    <dgm:pt modelId="{5BB5DCBD-27AB-4755-B922-ECE6AF393190}" type="pres">
      <dgm:prSet presAssocID="{716111D6-794E-4791-85FB-FCD58ECF50A9}" presName="composite" presStyleCnt="0"/>
      <dgm:spPr/>
    </dgm:pt>
    <dgm:pt modelId="{30980243-BF7A-479B-A2C6-A02B950BCC2F}" type="pres">
      <dgm:prSet presAssocID="{716111D6-794E-4791-85FB-FCD58ECF50A9}" presName="imgShp" presStyleLbl="fgImgPlace1" presStyleIdx="0" presStyleCnt="3" custScaleX="90947" custScaleY="147266" custLinFactNeighborX="-47533" custLinFactNeighborY="-62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62EE35-6D83-4055-B644-149A05BA71A8}" type="pres">
      <dgm:prSet presAssocID="{716111D6-794E-4791-85FB-FCD58ECF50A9}" presName="txShp" presStyleLbl="node1" presStyleIdx="0" presStyleCnt="3" custScaleX="112846" custLinFactNeighborX="-79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A01A8009-A7AE-45AA-BAD0-BAE16F1986B7}" type="pres">
      <dgm:prSet presAssocID="{4F9A25DC-EC10-4935-B2A0-E81C38DAF91D}" presName="spacing" presStyleCnt="0"/>
      <dgm:spPr/>
    </dgm:pt>
    <dgm:pt modelId="{3353890F-DF22-4A39-9C1F-6F94296B474E}" type="pres">
      <dgm:prSet presAssocID="{A825C6E1-E1C6-4C20-B8E9-ED0ACFD151AC}" presName="composite" presStyleCnt="0"/>
      <dgm:spPr/>
    </dgm:pt>
    <dgm:pt modelId="{E6F4F490-D53F-4B4A-927C-8BB2C3779F9C}" type="pres">
      <dgm:prSet presAssocID="{A825C6E1-E1C6-4C20-B8E9-ED0ACFD151AC}" presName="imgShp" presStyleLbl="fgImgPlace1" presStyleIdx="1" presStyleCnt="3" custScaleX="72695" custScaleY="134409" custLinFactNeighborX="-45749" custLinFactNeighborY="-50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29AC607-6AB9-4D5D-81B1-EB9D190587DA}" type="pres">
      <dgm:prSet presAssocID="{A825C6E1-E1C6-4C20-B8E9-ED0ACFD151AC}" presName="txShp" presStyleLbl="node1" presStyleIdx="1" presStyleCnt="3" custScaleX="110995" custScaleY="90182" custLinFactNeighborX="-983" custLinFactNeighborY="1093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9B504305-4D6E-4808-9B08-AF0F1C57F7FD}" type="pres">
      <dgm:prSet presAssocID="{574F5179-62D8-481F-AFFB-E66E891CD068}" presName="spacing" presStyleCnt="0"/>
      <dgm:spPr/>
    </dgm:pt>
    <dgm:pt modelId="{2490594D-80B8-4FF3-A6BE-5442C14BC339}" type="pres">
      <dgm:prSet presAssocID="{D24EB951-35AC-419E-B2B9-58764D3FC412}" presName="composite" presStyleCnt="0"/>
      <dgm:spPr/>
    </dgm:pt>
    <dgm:pt modelId="{9F699FD5-8D62-4BDD-98F7-570E95316CBF}" type="pres">
      <dgm:prSet presAssocID="{D24EB951-35AC-419E-B2B9-58764D3FC412}" presName="imgShp" presStyleLbl="fgImgPlace1" presStyleIdx="2" presStyleCnt="3" custScaleX="101125" custScaleY="157352" custLinFactNeighborX="-60832" custLinFactNeighborY="135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7003423-5CA5-4563-94D2-D9EBFA076AFD}" type="pres">
      <dgm:prSet presAssocID="{D24EB951-35AC-419E-B2B9-58764D3FC412}" presName="txShp" presStyleLbl="node1" presStyleIdx="2" presStyleCnt="3" custScaleX="108560" custScaleY="77238" custLinFactNeighborX="-723" custLinFactNeighborY="-2575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BDEA2F45-8CC5-4E40-BED3-2C7C66EC6340}" srcId="{3D27180F-66B8-4988-BE6B-E9C16EBC3961}" destId="{D24EB951-35AC-419E-B2B9-58764D3FC412}" srcOrd="2" destOrd="0" parTransId="{7D3B2B57-A04C-4F44-8C09-3663C3FCD239}" sibTransId="{3D084334-19C3-4146-81A6-A699C6E6E2E1}"/>
    <dgm:cxn modelId="{DDBEB1CA-1174-43F5-9D4D-AA9F0636CCB6}" type="presOf" srcId="{A825C6E1-E1C6-4C20-B8E9-ED0ACFD151AC}" destId="{E29AC607-6AB9-4D5D-81B1-EB9D190587DA}" srcOrd="0" destOrd="0" presId="urn:microsoft.com/office/officeart/2005/8/layout/vList3#2"/>
    <dgm:cxn modelId="{04CA170A-7B47-4A32-9A7E-D133422E97BD}" srcId="{3D27180F-66B8-4988-BE6B-E9C16EBC3961}" destId="{716111D6-794E-4791-85FB-FCD58ECF50A9}" srcOrd="0" destOrd="0" parTransId="{6F7ABF98-5912-4B4A-8027-75EAB51B9371}" sibTransId="{4F9A25DC-EC10-4935-B2A0-E81C38DAF91D}"/>
    <dgm:cxn modelId="{ACE06302-3E42-4A06-A31B-FE538DC55898}" type="presOf" srcId="{3D27180F-66B8-4988-BE6B-E9C16EBC3961}" destId="{12A17C40-43F7-41AD-BA24-4094A2AAB492}" srcOrd="0" destOrd="0" presId="urn:microsoft.com/office/officeart/2005/8/layout/vList3#2"/>
    <dgm:cxn modelId="{53DC0D34-8A2B-47D1-AC48-7C6160DBFFFA}" type="presOf" srcId="{D24EB951-35AC-419E-B2B9-58764D3FC412}" destId="{C7003423-5CA5-4563-94D2-D9EBFA076AFD}" srcOrd="0" destOrd="0" presId="urn:microsoft.com/office/officeart/2005/8/layout/vList3#2"/>
    <dgm:cxn modelId="{791B4EEB-17EB-47CE-A710-794F5CE8335D}" srcId="{3D27180F-66B8-4988-BE6B-E9C16EBC3961}" destId="{A825C6E1-E1C6-4C20-B8E9-ED0ACFD151AC}" srcOrd="1" destOrd="0" parTransId="{F7EB92BF-3D60-44C8-B156-2AD8776EAAAB}" sibTransId="{574F5179-62D8-481F-AFFB-E66E891CD068}"/>
    <dgm:cxn modelId="{8FC2B379-6656-40A4-985B-402F0104844F}" type="presOf" srcId="{716111D6-794E-4791-85FB-FCD58ECF50A9}" destId="{9962EE35-6D83-4055-B644-149A05BA71A8}" srcOrd="0" destOrd="0" presId="urn:microsoft.com/office/officeart/2005/8/layout/vList3#2"/>
    <dgm:cxn modelId="{2279C161-C048-4604-9776-50775B0C09DA}" type="presParOf" srcId="{12A17C40-43F7-41AD-BA24-4094A2AAB492}" destId="{5BB5DCBD-27AB-4755-B922-ECE6AF393190}" srcOrd="0" destOrd="0" presId="urn:microsoft.com/office/officeart/2005/8/layout/vList3#2"/>
    <dgm:cxn modelId="{6F337EEF-F641-4FE6-8461-6A69820B20A9}" type="presParOf" srcId="{5BB5DCBD-27AB-4755-B922-ECE6AF393190}" destId="{30980243-BF7A-479B-A2C6-A02B950BCC2F}" srcOrd="0" destOrd="0" presId="urn:microsoft.com/office/officeart/2005/8/layout/vList3#2"/>
    <dgm:cxn modelId="{00F5AD4D-8D17-485E-B2CA-5412E90DB71A}" type="presParOf" srcId="{5BB5DCBD-27AB-4755-B922-ECE6AF393190}" destId="{9962EE35-6D83-4055-B644-149A05BA71A8}" srcOrd="1" destOrd="0" presId="urn:microsoft.com/office/officeart/2005/8/layout/vList3#2"/>
    <dgm:cxn modelId="{3097C157-4C23-4DCF-A167-8C4C65696046}" type="presParOf" srcId="{12A17C40-43F7-41AD-BA24-4094A2AAB492}" destId="{A01A8009-A7AE-45AA-BAD0-BAE16F1986B7}" srcOrd="1" destOrd="0" presId="urn:microsoft.com/office/officeart/2005/8/layout/vList3#2"/>
    <dgm:cxn modelId="{127BF646-DF6A-4B52-A916-D66C79C06514}" type="presParOf" srcId="{12A17C40-43F7-41AD-BA24-4094A2AAB492}" destId="{3353890F-DF22-4A39-9C1F-6F94296B474E}" srcOrd="2" destOrd="0" presId="urn:microsoft.com/office/officeart/2005/8/layout/vList3#2"/>
    <dgm:cxn modelId="{1FA9B150-152B-4051-AC31-28DC9F61DB57}" type="presParOf" srcId="{3353890F-DF22-4A39-9C1F-6F94296B474E}" destId="{E6F4F490-D53F-4B4A-927C-8BB2C3779F9C}" srcOrd="0" destOrd="0" presId="urn:microsoft.com/office/officeart/2005/8/layout/vList3#2"/>
    <dgm:cxn modelId="{E532C79D-BD00-494C-B5A3-150F91D43937}" type="presParOf" srcId="{3353890F-DF22-4A39-9C1F-6F94296B474E}" destId="{E29AC607-6AB9-4D5D-81B1-EB9D190587DA}" srcOrd="1" destOrd="0" presId="urn:microsoft.com/office/officeart/2005/8/layout/vList3#2"/>
    <dgm:cxn modelId="{CBAC7F53-1AD7-4FD4-A411-0F30723516A2}" type="presParOf" srcId="{12A17C40-43F7-41AD-BA24-4094A2AAB492}" destId="{9B504305-4D6E-4808-9B08-AF0F1C57F7FD}" srcOrd="3" destOrd="0" presId="urn:microsoft.com/office/officeart/2005/8/layout/vList3#2"/>
    <dgm:cxn modelId="{A44F9135-D193-4B6D-AA55-705FA20E9568}" type="presParOf" srcId="{12A17C40-43F7-41AD-BA24-4094A2AAB492}" destId="{2490594D-80B8-4FF3-A6BE-5442C14BC339}" srcOrd="4" destOrd="0" presId="urn:microsoft.com/office/officeart/2005/8/layout/vList3#2"/>
    <dgm:cxn modelId="{ED7EDB0F-AAFC-42AC-8D30-9F66205E907B}" type="presParOf" srcId="{2490594D-80B8-4FF3-A6BE-5442C14BC339}" destId="{9F699FD5-8D62-4BDD-98F7-570E95316CBF}" srcOrd="0" destOrd="0" presId="urn:microsoft.com/office/officeart/2005/8/layout/vList3#2"/>
    <dgm:cxn modelId="{E673FD0F-A918-469D-A131-E4F901D9AB90}" type="presParOf" srcId="{2490594D-80B8-4FF3-A6BE-5442C14BC339}" destId="{C7003423-5CA5-4563-94D2-D9EBFA076AFD}" srcOrd="1" destOrd="0" presId="urn:microsoft.com/office/officeart/2005/8/layout/vList3#2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27180F-66B8-4988-BE6B-E9C16EBC396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716111D6-794E-4791-85FB-FCD58ECF50A9}">
      <dgm:prSet phldrT="[Text]" custT="1"/>
      <dgm:spPr>
        <a:solidFill>
          <a:srgbClr val="FF9933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Ausweitung Serviceangebot</a:t>
          </a:r>
        </a:p>
      </dgm:t>
    </dgm:pt>
    <dgm:pt modelId="{6F7ABF98-5912-4B4A-8027-75EAB51B9371}" type="parTrans" cxnId="{04CA170A-7B47-4A32-9A7E-D133422E97BD}">
      <dgm:prSet/>
      <dgm:spPr/>
      <dgm:t>
        <a:bodyPr/>
        <a:lstStyle/>
        <a:p>
          <a:endParaRPr lang="de-AT">
            <a:solidFill>
              <a:schemeClr val="tx1"/>
            </a:solidFill>
          </a:endParaRPr>
        </a:p>
      </dgm:t>
    </dgm:pt>
    <dgm:pt modelId="{4F9A25DC-EC10-4935-B2A0-E81C38DAF91D}" type="sibTrans" cxnId="{04CA170A-7B47-4A32-9A7E-D133422E97BD}">
      <dgm:prSet/>
      <dgm:spPr/>
      <dgm:t>
        <a:bodyPr/>
        <a:lstStyle/>
        <a:p>
          <a:endParaRPr lang="de-AT">
            <a:solidFill>
              <a:schemeClr val="tx1"/>
            </a:solidFill>
          </a:endParaRPr>
        </a:p>
      </dgm:t>
    </dgm:pt>
    <dgm:pt modelId="{12A17C40-43F7-41AD-BA24-4094A2AAB492}" type="pres">
      <dgm:prSet presAssocID="{3D27180F-66B8-4988-BE6B-E9C16EBC3961}" presName="linearFlow" presStyleCnt="0">
        <dgm:presLayoutVars>
          <dgm:dir/>
          <dgm:resizeHandles val="exact"/>
        </dgm:presLayoutVars>
      </dgm:prSet>
      <dgm:spPr/>
    </dgm:pt>
    <dgm:pt modelId="{5BB5DCBD-27AB-4755-B922-ECE6AF393190}" type="pres">
      <dgm:prSet presAssocID="{716111D6-794E-4791-85FB-FCD58ECF50A9}" presName="composite" presStyleCnt="0"/>
      <dgm:spPr/>
    </dgm:pt>
    <dgm:pt modelId="{30980243-BF7A-479B-A2C6-A02B950BCC2F}" type="pres">
      <dgm:prSet presAssocID="{716111D6-794E-4791-85FB-FCD58ECF50A9}" presName="imgShp" presStyleLbl="fgImgPlace1" presStyleIdx="0" presStyleCnt="1" custScaleX="90947" custScaleY="147266" custLinFactNeighborX="-47533" custLinFactNeighborY="-62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62EE35-6D83-4055-B644-149A05BA71A8}" type="pres">
      <dgm:prSet presAssocID="{716111D6-794E-4791-85FB-FCD58ECF50A9}" presName="txShp" presStyleLbl="node1" presStyleIdx="0" presStyleCnt="1" custScaleX="112846" custLinFactNeighborX="-79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F88D089D-BBB2-4D84-9684-9448226CE9FC}" type="presOf" srcId="{3D27180F-66B8-4988-BE6B-E9C16EBC3961}" destId="{12A17C40-43F7-41AD-BA24-4094A2AAB492}" srcOrd="0" destOrd="0" presId="urn:microsoft.com/office/officeart/2005/8/layout/vList3#2"/>
    <dgm:cxn modelId="{04CA170A-7B47-4A32-9A7E-D133422E97BD}" srcId="{3D27180F-66B8-4988-BE6B-E9C16EBC3961}" destId="{716111D6-794E-4791-85FB-FCD58ECF50A9}" srcOrd="0" destOrd="0" parTransId="{6F7ABF98-5912-4B4A-8027-75EAB51B9371}" sibTransId="{4F9A25DC-EC10-4935-B2A0-E81C38DAF91D}"/>
    <dgm:cxn modelId="{2CFD5965-108F-44E0-8678-BFF301B19CF0}" type="presOf" srcId="{716111D6-794E-4791-85FB-FCD58ECF50A9}" destId="{9962EE35-6D83-4055-B644-149A05BA71A8}" srcOrd="0" destOrd="0" presId="urn:microsoft.com/office/officeart/2005/8/layout/vList3#2"/>
    <dgm:cxn modelId="{BE7AE181-9C34-4456-8848-8F313ADA18F1}" type="presParOf" srcId="{12A17C40-43F7-41AD-BA24-4094A2AAB492}" destId="{5BB5DCBD-27AB-4755-B922-ECE6AF393190}" srcOrd="0" destOrd="0" presId="urn:microsoft.com/office/officeart/2005/8/layout/vList3#2"/>
    <dgm:cxn modelId="{B2D15EDE-561B-4A32-83F6-6FA331AA8372}" type="presParOf" srcId="{5BB5DCBD-27AB-4755-B922-ECE6AF393190}" destId="{30980243-BF7A-479B-A2C6-A02B950BCC2F}" srcOrd="0" destOrd="0" presId="urn:microsoft.com/office/officeart/2005/8/layout/vList3#2"/>
    <dgm:cxn modelId="{024B586F-078F-4DAD-A013-4928F08AB34A}" type="presParOf" srcId="{5BB5DCBD-27AB-4755-B922-ECE6AF393190}" destId="{9962EE35-6D83-4055-B644-149A05BA71A8}" srcOrd="1" destOrd="0" presId="urn:microsoft.com/office/officeart/2005/8/layout/vList3#2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27180F-66B8-4988-BE6B-E9C16EBC396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A825C6E1-E1C6-4C20-B8E9-ED0ACFD151AC}">
      <dgm:prSet phldrT="[Text]" custT="1"/>
      <dgm:spPr>
        <a:solidFill>
          <a:srgbClr val="FF9933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Stärkung der Eigenverantwortung</a:t>
          </a:r>
        </a:p>
      </dgm:t>
    </dgm:pt>
    <dgm:pt modelId="{F7EB92BF-3D60-44C8-B156-2AD8776EAAAB}" type="parTrans" cxnId="{791B4EEB-17EB-47CE-A710-794F5CE8335D}">
      <dgm:prSet/>
      <dgm:spPr/>
      <dgm:t>
        <a:bodyPr/>
        <a:lstStyle/>
        <a:p>
          <a:endParaRPr lang="de-AT"/>
        </a:p>
      </dgm:t>
    </dgm:pt>
    <dgm:pt modelId="{574F5179-62D8-481F-AFFB-E66E891CD068}" type="sibTrans" cxnId="{791B4EEB-17EB-47CE-A710-794F5CE8335D}">
      <dgm:prSet/>
      <dgm:spPr/>
      <dgm:t>
        <a:bodyPr/>
        <a:lstStyle/>
        <a:p>
          <a:endParaRPr lang="de-AT"/>
        </a:p>
      </dgm:t>
    </dgm:pt>
    <dgm:pt modelId="{12A17C40-43F7-41AD-BA24-4094A2AAB492}" type="pres">
      <dgm:prSet presAssocID="{3D27180F-66B8-4988-BE6B-E9C16EBC3961}" presName="linearFlow" presStyleCnt="0">
        <dgm:presLayoutVars>
          <dgm:dir/>
          <dgm:resizeHandles val="exact"/>
        </dgm:presLayoutVars>
      </dgm:prSet>
      <dgm:spPr/>
    </dgm:pt>
    <dgm:pt modelId="{3353890F-DF22-4A39-9C1F-6F94296B474E}" type="pres">
      <dgm:prSet presAssocID="{A825C6E1-E1C6-4C20-B8E9-ED0ACFD151AC}" presName="composite" presStyleCnt="0"/>
      <dgm:spPr/>
    </dgm:pt>
    <dgm:pt modelId="{E6F4F490-D53F-4B4A-927C-8BB2C3779F9C}" type="pres">
      <dgm:prSet presAssocID="{A825C6E1-E1C6-4C20-B8E9-ED0ACFD151AC}" presName="imgShp" presStyleLbl="fgImgPlace1" presStyleIdx="0" presStyleCnt="1" custScaleX="72695" custScaleY="134409" custLinFactNeighborX="-45749" custLinFactNeighborY="-501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29AC607-6AB9-4D5D-81B1-EB9D190587DA}" type="pres">
      <dgm:prSet presAssocID="{A825C6E1-E1C6-4C20-B8E9-ED0ACFD151AC}" presName="txShp" presStyleLbl="node1" presStyleIdx="0" presStyleCnt="1" custScaleX="113747" custScaleY="90182" custLinFactNeighborX="-983" custLinFactNeighborY="1093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ED430D82-4405-430E-9443-DF281891A381}" type="presOf" srcId="{A825C6E1-E1C6-4C20-B8E9-ED0ACFD151AC}" destId="{E29AC607-6AB9-4D5D-81B1-EB9D190587DA}" srcOrd="0" destOrd="0" presId="urn:microsoft.com/office/officeart/2005/8/layout/vList3#2"/>
    <dgm:cxn modelId="{791B4EEB-17EB-47CE-A710-794F5CE8335D}" srcId="{3D27180F-66B8-4988-BE6B-E9C16EBC3961}" destId="{A825C6E1-E1C6-4C20-B8E9-ED0ACFD151AC}" srcOrd="0" destOrd="0" parTransId="{F7EB92BF-3D60-44C8-B156-2AD8776EAAAB}" sibTransId="{574F5179-62D8-481F-AFFB-E66E891CD068}"/>
    <dgm:cxn modelId="{C2EBB139-ABD1-4115-B341-D90BCB55FC7C}" type="presOf" srcId="{3D27180F-66B8-4988-BE6B-E9C16EBC3961}" destId="{12A17C40-43F7-41AD-BA24-4094A2AAB492}" srcOrd="0" destOrd="0" presId="urn:microsoft.com/office/officeart/2005/8/layout/vList3#2"/>
    <dgm:cxn modelId="{F79F858E-074C-4AED-94CF-968E67809DDE}" type="presParOf" srcId="{12A17C40-43F7-41AD-BA24-4094A2AAB492}" destId="{3353890F-DF22-4A39-9C1F-6F94296B474E}" srcOrd="0" destOrd="0" presId="urn:microsoft.com/office/officeart/2005/8/layout/vList3#2"/>
    <dgm:cxn modelId="{9018CFFE-F8EA-4149-8B12-352D33607C64}" type="presParOf" srcId="{3353890F-DF22-4A39-9C1F-6F94296B474E}" destId="{E6F4F490-D53F-4B4A-927C-8BB2C3779F9C}" srcOrd="0" destOrd="0" presId="urn:microsoft.com/office/officeart/2005/8/layout/vList3#2"/>
    <dgm:cxn modelId="{F78DE661-E5E2-4A24-A5DC-AD4F8CF7C0C2}" type="presParOf" srcId="{3353890F-DF22-4A39-9C1F-6F94296B474E}" destId="{E29AC607-6AB9-4D5D-81B1-EB9D190587DA}" srcOrd="1" destOrd="0" presId="urn:microsoft.com/office/officeart/2005/8/layout/vList3#2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27180F-66B8-4988-BE6B-E9C16EBC396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D24EB951-35AC-419E-B2B9-58764D3FC412}">
      <dgm:prSet phldrT="[Text]" custT="1"/>
      <dgm:spPr>
        <a:solidFill>
          <a:srgbClr val="FF9933"/>
        </a:solidFill>
      </dgm:spPr>
      <dgm:t>
        <a:bodyPr/>
        <a:lstStyle/>
        <a:p>
          <a:r>
            <a:rPr lang="de-AT" sz="23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Sanktionsmöglichkeiten</a:t>
          </a:r>
          <a:endParaRPr lang="de-AT" sz="2400" b="1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3B2B57-A04C-4F44-8C09-3663C3FCD239}" type="parTrans" cxnId="{BDEA2F45-8CC5-4E40-BED3-2C7C66EC6340}">
      <dgm:prSet/>
      <dgm:spPr/>
      <dgm:t>
        <a:bodyPr/>
        <a:lstStyle/>
        <a:p>
          <a:endParaRPr lang="de-AT"/>
        </a:p>
      </dgm:t>
    </dgm:pt>
    <dgm:pt modelId="{3D084334-19C3-4146-81A6-A699C6E6E2E1}" type="sibTrans" cxnId="{BDEA2F45-8CC5-4E40-BED3-2C7C66EC6340}">
      <dgm:prSet/>
      <dgm:spPr/>
      <dgm:t>
        <a:bodyPr/>
        <a:lstStyle/>
        <a:p>
          <a:endParaRPr lang="de-AT"/>
        </a:p>
      </dgm:t>
    </dgm:pt>
    <dgm:pt modelId="{12A17C40-43F7-41AD-BA24-4094A2AAB492}" type="pres">
      <dgm:prSet presAssocID="{3D27180F-66B8-4988-BE6B-E9C16EBC3961}" presName="linearFlow" presStyleCnt="0">
        <dgm:presLayoutVars>
          <dgm:dir/>
          <dgm:resizeHandles val="exact"/>
        </dgm:presLayoutVars>
      </dgm:prSet>
      <dgm:spPr/>
    </dgm:pt>
    <dgm:pt modelId="{2490594D-80B8-4FF3-A6BE-5442C14BC339}" type="pres">
      <dgm:prSet presAssocID="{D24EB951-35AC-419E-B2B9-58764D3FC412}" presName="composite" presStyleCnt="0"/>
      <dgm:spPr/>
    </dgm:pt>
    <dgm:pt modelId="{9F699FD5-8D62-4BDD-98F7-570E95316CBF}" type="pres">
      <dgm:prSet presAssocID="{D24EB951-35AC-419E-B2B9-58764D3FC412}" presName="imgShp" presStyleLbl="fgImgPlace1" presStyleIdx="0" presStyleCnt="1" custScaleX="101125" custScaleY="157352" custLinFactNeighborX="-60832" custLinFactNeighborY="135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7003423-5CA5-4563-94D2-D9EBFA076AFD}" type="pres">
      <dgm:prSet presAssocID="{D24EB951-35AC-419E-B2B9-58764D3FC412}" presName="txShp" presStyleLbl="node1" presStyleIdx="0" presStyleCnt="1" custScaleX="108560" custScaleY="107087" custLinFactNeighborX="-723" custLinFactNeighborY="-2575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BDEA2F45-8CC5-4E40-BED3-2C7C66EC6340}" srcId="{3D27180F-66B8-4988-BE6B-E9C16EBC3961}" destId="{D24EB951-35AC-419E-B2B9-58764D3FC412}" srcOrd="0" destOrd="0" parTransId="{7D3B2B57-A04C-4F44-8C09-3663C3FCD239}" sibTransId="{3D084334-19C3-4146-81A6-A699C6E6E2E1}"/>
    <dgm:cxn modelId="{8F286A1E-4BDA-43E1-AF76-F1F2907BD61D}" type="presOf" srcId="{D24EB951-35AC-419E-B2B9-58764D3FC412}" destId="{C7003423-5CA5-4563-94D2-D9EBFA076AFD}" srcOrd="0" destOrd="0" presId="urn:microsoft.com/office/officeart/2005/8/layout/vList3#2"/>
    <dgm:cxn modelId="{91DE74B9-0C6D-4725-9F4C-71756D69344F}" type="presOf" srcId="{3D27180F-66B8-4988-BE6B-E9C16EBC3961}" destId="{12A17C40-43F7-41AD-BA24-4094A2AAB492}" srcOrd="0" destOrd="0" presId="urn:microsoft.com/office/officeart/2005/8/layout/vList3#2"/>
    <dgm:cxn modelId="{BEA2B5A0-088D-4B45-92FC-BF048F31B533}" type="presParOf" srcId="{12A17C40-43F7-41AD-BA24-4094A2AAB492}" destId="{2490594D-80B8-4FF3-A6BE-5442C14BC339}" srcOrd="0" destOrd="0" presId="urn:microsoft.com/office/officeart/2005/8/layout/vList3#2"/>
    <dgm:cxn modelId="{FA0AF672-5976-4276-907E-D33AB5BBF9B3}" type="presParOf" srcId="{2490594D-80B8-4FF3-A6BE-5442C14BC339}" destId="{9F699FD5-8D62-4BDD-98F7-570E95316CBF}" srcOrd="0" destOrd="0" presId="urn:microsoft.com/office/officeart/2005/8/layout/vList3#2"/>
    <dgm:cxn modelId="{EC72928B-D156-4EF7-84B4-7CB1CF441C74}" type="presParOf" srcId="{2490594D-80B8-4FF3-A6BE-5442C14BC339}" destId="{C7003423-5CA5-4563-94D2-D9EBFA076AFD}" srcOrd="1" destOrd="0" presId="urn:microsoft.com/office/officeart/2005/8/layout/vList3#2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2EE35-6D83-4055-B644-149A05BA71A8}">
      <dsp:nvSpPr>
        <dsp:cNvPr id="0" name=""/>
        <dsp:cNvSpPr/>
      </dsp:nvSpPr>
      <dsp:spPr>
        <a:xfrm rot="10800000">
          <a:off x="980404" y="205475"/>
          <a:ext cx="5998070" cy="861596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940" tIns="91440" rIns="170688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Ausweitung Serviceangebot</a:t>
          </a:r>
        </a:p>
      </dsp:txBody>
      <dsp:txXfrm rot="10800000">
        <a:off x="1195803" y="205475"/>
        <a:ext cx="5782671" cy="861596"/>
      </dsp:txXfrm>
    </dsp:sp>
    <dsp:sp modelId="{30980243-BF7A-479B-A2C6-A02B950BCC2F}">
      <dsp:nvSpPr>
        <dsp:cNvPr id="0" name=""/>
        <dsp:cNvSpPr/>
      </dsp:nvSpPr>
      <dsp:spPr>
        <a:xfrm>
          <a:off x="562667" y="0"/>
          <a:ext cx="783596" cy="126883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AC607-6AB9-4D5D-81B1-EB9D190587DA}">
      <dsp:nvSpPr>
        <dsp:cNvPr id="0" name=""/>
        <dsp:cNvSpPr/>
      </dsp:nvSpPr>
      <dsp:spPr>
        <a:xfrm rot="10800000">
          <a:off x="1004833" y="1727832"/>
          <a:ext cx="5899684" cy="777005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940" tIns="91440" rIns="170688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Stärkung der Eigenverantwortung</a:t>
          </a:r>
        </a:p>
      </dsp:txBody>
      <dsp:txXfrm rot="10800000">
        <a:off x="1199084" y="1727832"/>
        <a:ext cx="5705433" cy="777005"/>
      </dsp:txXfrm>
    </dsp:sp>
    <dsp:sp modelId="{E6F4F490-D53F-4B4A-927C-8BB2C3779F9C}">
      <dsp:nvSpPr>
        <dsp:cNvPr id="0" name=""/>
        <dsp:cNvSpPr/>
      </dsp:nvSpPr>
      <dsp:spPr>
        <a:xfrm>
          <a:off x="641948" y="1484685"/>
          <a:ext cx="626337" cy="115806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03423-5CA5-4563-94D2-D9EBFA076AFD}">
      <dsp:nvSpPr>
        <dsp:cNvPr id="0" name=""/>
        <dsp:cNvSpPr/>
      </dsp:nvSpPr>
      <dsp:spPr>
        <a:xfrm rot="10800000">
          <a:off x="1176961" y="3266086"/>
          <a:ext cx="5770257" cy="665480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94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3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Sanktionsmöglichkeiten</a:t>
          </a:r>
          <a:endParaRPr lang="de-AT" sz="2400" b="1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1343331" y="3266086"/>
        <a:ext cx="5603887" cy="665480"/>
      </dsp:txXfrm>
    </dsp:sp>
    <dsp:sp modelId="{9F699FD5-8D62-4BDD-98F7-570E95316CBF}">
      <dsp:nvSpPr>
        <dsp:cNvPr id="0" name=""/>
        <dsp:cNvSpPr/>
      </dsp:nvSpPr>
      <dsp:spPr>
        <a:xfrm>
          <a:off x="483113" y="2944996"/>
          <a:ext cx="871289" cy="135573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2EE35-6D83-4055-B644-149A05BA71A8}">
      <dsp:nvSpPr>
        <dsp:cNvPr id="0" name=""/>
        <dsp:cNvSpPr/>
      </dsp:nvSpPr>
      <dsp:spPr>
        <a:xfrm rot="10800000">
          <a:off x="973410" y="196650"/>
          <a:ext cx="5998070" cy="830834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375" tIns="91440" rIns="170688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Ausweitung Serviceangebot</a:t>
          </a:r>
        </a:p>
      </dsp:txBody>
      <dsp:txXfrm rot="10800000">
        <a:off x="1181118" y="196650"/>
        <a:ext cx="5790362" cy="830834"/>
      </dsp:txXfrm>
    </dsp:sp>
    <dsp:sp modelId="{30980243-BF7A-479B-A2C6-A02B950BCC2F}">
      <dsp:nvSpPr>
        <dsp:cNvPr id="0" name=""/>
        <dsp:cNvSpPr/>
      </dsp:nvSpPr>
      <dsp:spPr>
        <a:xfrm>
          <a:off x="584283" y="0"/>
          <a:ext cx="755619" cy="1223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AC607-6AB9-4D5D-81B1-EB9D190587DA}">
      <dsp:nvSpPr>
        <dsp:cNvPr id="0" name=""/>
        <dsp:cNvSpPr/>
      </dsp:nvSpPr>
      <dsp:spPr>
        <a:xfrm rot="10800000">
          <a:off x="921214" y="211803"/>
          <a:ext cx="6045960" cy="820416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167" tIns="91440" rIns="170688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AT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Stärkung der Eigenverantwortung</a:t>
          </a:r>
        </a:p>
      </dsp:txBody>
      <dsp:txXfrm rot="10800000">
        <a:off x="1126318" y="211803"/>
        <a:ext cx="5840856" cy="820416"/>
      </dsp:txXfrm>
    </dsp:sp>
    <dsp:sp modelId="{E6F4F490-D53F-4B4A-927C-8BB2C3779F9C}">
      <dsp:nvSpPr>
        <dsp:cNvPr id="0" name=""/>
        <dsp:cNvSpPr/>
      </dsp:nvSpPr>
      <dsp:spPr>
        <a:xfrm>
          <a:off x="591949" y="0"/>
          <a:ext cx="661331" cy="122276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03423-5CA5-4563-94D2-D9EBFA076AFD}">
      <dsp:nvSpPr>
        <dsp:cNvPr id="0" name=""/>
        <dsp:cNvSpPr/>
      </dsp:nvSpPr>
      <dsp:spPr>
        <a:xfrm rot="10800000">
          <a:off x="1155584" y="176005"/>
          <a:ext cx="5770257" cy="832108"/>
        </a:xfrm>
        <a:prstGeom prst="homePlate">
          <a:avLst/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65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3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Sanktionsmöglichkeiten</a:t>
          </a:r>
          <a:endParaRPr lang="de-AT" sz="2400" b="1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1363611" y="176005"/>
        <a:ext cx="5562230" cy="832108"/>
      </dsp:txXfrm>
    </dsp:sp>
    <dsp:sp modelId="{9F699FD5-8D62-4BDD-98F7-570E95316CBF}">
      <dsp:nvSpPr>
        <dsp:cNvPr id="0" name=""/>
        <dsp:cNvSpPr/>
      </dsp:nvSpPr>
      <dsp:spPr>
        <a:xfrm>
          <a:off x="555928" y="1448"/>
          <a:ext cx="785781" cy="122268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ECC46B11-36AA-4137-9AB6-99A9DF57EEDF}" type="datetimeFigureOut">
              <a:rPr lang="de-AT" smtClean="0"/>
              <a:t>18.07.2017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0506" y="9720755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4C643519-382E-4EBB-A93D-3C011DDB42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449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76363" cy="511730"/>
          </a:xfrm>
          <a:prstGeom prst="rect">
            <a:avLst/>
          </a:prstGeom>
        </p:spPr>
        <p:txBody>
          <a:bodyPr vert="horz" lIns="94741" tIns="47369" rIns="94741" bIns="47369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7" y="1"/>
            <a:ext cx="3076363" cy="511730"/>
          </a:xfrm>
          <a:prstGeom prst="rect">
            <a:avLst/>
          </a:prstGeom>
        </p:spPr>
        <p:txBody>
          <a:bodyPr vert="horz" lIns="94741" tIns="47369" rIns="94741" bIns="47369" rtlCol="0"/>
          <a:lstStyle>
            <a:lvl1pPr algn="r">
              <a:defRPr sz="1200"/>
            </a:lvl1pPr>
          </a:lstStyle>
          <a:p>
            <a:fld id="{80D3596C-53F9-45DA-A4FB-E075A876A636}" type="datetimeFigureOut">
              <a:rPr lang="de-AT" smtClean="0"/>
              <a:t>18.07.2017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1" tIns="47369" rIns="94741" bIns="47369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41" tIns="47369" rIns="94741" bIns="4736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721107"/>
            <a:ext cx="3076363" cy="511730"/>
          </a:xfrm>
          <a:prstGeom prst="rect">
            <a:avLst/>
          </a:prstGeom>
        </p:spPr>
        <p:txBody>
          <a:bodyPr vert="horz" lIns="94741" tIns="47369" rIns="94741" bIns="47369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7" y="9721107"/>
            <a:ext cx="3076363" cy="511730"/>
          </a:xfrm>
          <a:prstGeom prst="rect">
            <a:avLst/>
          </a:prstGeom>
        </p:spPr>
        <p:txBody>
          <a:bodyPr vert="horz" lIns="94741" tIns="47369" rIns="94741" bIns="47369" rtlCol="0" anchor="b"/>
          <a:lstStyle>
            <a:lvl1pPr algn="r">
              <a:defRPr sz="1200"/>
            </a:lvl1pPr>
          </a:lstStyle>
          <a:p>
            <a:fld id="{E5A043F8-35BF-4F9A-A8BD-D238B4ECF24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8303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043F8-35BF-4F9A-A8BD-D238B4ECF24E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540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7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57785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5867400"/>
            <a:ext cx="6831013" cy="9906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" name="Picture 4" descr="48ER_basis_kreis_sch_4c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949950"/>
            <a:ext cx="7969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6831013" y="5867400"/>
            <a:ext cx="2312987" cy="9906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" name="Picture 6" descr="LC_4Cne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6092825"/>
            <a:ext cx="16160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3"/>
          <p:cNvSpPr txBox="1">
            <a:spLocks noChangeArrowheads="1"/>
          </p:cNvSpPr>
          <p:nvPr userDrawn="1"/>
        </p:nvSpPr>
        <p:spPr bwMode="auto">
          <a:xfrm>
            <a:off x="8372478" y="0"/>
            <a:ext cx="771525" cy="338554"/>
          </a:xfrm>
          <a:prstGeom prst="rect">
            <a:avLst/>
          </a:prstGeom>
          <a:solidFill>
            <a:srgbClr val="FF6600"/>
          </a:solidFill>
          <a:ln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600" b="1" dirty="0">
                <a:solidFill>
                  <a:srgbClr val="000000"/>
                </a:solidFill>
                <a:hlinkClick r:id="" action="ppaction://noaction"/>
              </a:rPr>
              <a:t>BACK</a:t>
            </a:r>
            <a:endParaRPr lang="de-AT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7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 userDrawn="1"/>
        </p:nvSpPr>
        <p:spPr bwMode="auto">
          <a:xfrm>
            <a:off x="8372478" y="0"/>
            <a:ext cx="771525" cy="338554"/>
          </a:xfrm>
          <a:prstGeom prst="rect">
            <a:avLst/>
          </a:prstGeom>
          <a:solidFill>
            <a:srgbClr val="FF6600"/>
          </a:solidFill>
          <a:ln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600" b="1" dirty="0">
                <a:solidFill>
                  <a:srgbClr val="000000"/>
                </a:solidFill>
                <a:hlinkClick r:id="" action="ppaction://noaction"/>
              </a:rPr>
              <a:t>BACK</a:t>
            </a:r>
            <a:endParaRPr lang="de-AT" sz="1600" b="1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722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 userDrawn="1"/>
        </p:nvSpPr>
        <p:spPr bwMode="auto">
          <a:xfrm>
            <a:off x="8372478" y="0"/>
            <a:ext cx="771525" cy="338554"/>
          </a:xfrm>
          <a:prstGeom prst="rect">
            <a:avLst/>
          </a:prstGeom>
          <a:solidFill>
            <a:srgbClr val="FF6600"/>
          </a:solidFill>
          <a:ln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600" b="1" dirty="0">
                <a:solidFill>
                  <a:srgbClr val="000000"/>
                </a:solidFill>
                <a:hlinkClick r:id="" action="ppaction://noaction"/>
              </a:rPr>
              <a:t>BACK</a:t>
            </a:r>
            <a:endParaRPr lang="de-AT" sz="1600" b="1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28510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593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313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8056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1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5092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35023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581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5902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86A308-2660-4563-BF93-7866EE083403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83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BE0CE4-5331-40C8-8BDB-168EA0937246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7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704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67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5038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8910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6201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863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9577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5080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5807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7292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2036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0945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37130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9452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2133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6963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38919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6857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0298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627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5794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92068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9486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08497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77423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372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59739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74391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38488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50188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3878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7442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1880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20909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97701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29841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44042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64060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26778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64476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57468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03825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1552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95994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0135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790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14607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83937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4782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78664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60069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56258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23927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18198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28308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06328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82216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90288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43448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44380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01960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74440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55996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96833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75740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64334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2152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95523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13886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62551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74798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56023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30583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22227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81685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062167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80506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51623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13932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52027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16057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08309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22933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84713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95638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1381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37464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754255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50195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45946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625961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42368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2738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37655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59934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211586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5027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562826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060799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006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1717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83928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254522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85580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641041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44156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46806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175889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05522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43624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54552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192348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2816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38033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883095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67733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845663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628931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318929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86699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676800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66287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323481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509156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2041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661790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213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622926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361409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066233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294790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081872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40033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4800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990764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47070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870756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6837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155403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54107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085818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658596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670880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087373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27595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0935960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554798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89202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881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437999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638573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20218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157629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659983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49885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96112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893512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067416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1009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30265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87588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378904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256959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338310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6314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504976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039880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590191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474683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155332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557690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033085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589735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805092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635838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930399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395069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870713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525555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123919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61753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452103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991098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2858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539021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478174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990894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28974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99835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706144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070263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141987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099470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29962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295555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866492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289610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07554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1695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454524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733529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449899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488064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969629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9253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519461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11481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963645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360337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2232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032517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472749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390780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631605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900501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586180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67565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900531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954239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065980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382646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075957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801645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889825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545145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755074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265200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375765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5787575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29554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8115206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333327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993897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012113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422632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758277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85628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784464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624606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132448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979172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865665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883554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104197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11022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908807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134755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570651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678003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450253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722770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953831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921327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361141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032952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163467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977552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983594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892888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158345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981236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038442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156238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98730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5200966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627138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906182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883860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045715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603337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701387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322089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48893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09271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983781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167117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924870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367844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039183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216576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047720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810805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300602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172027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852060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458848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121901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162649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305169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573798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640588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637056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628882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498940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793613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665874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356931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2791993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4642593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361762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009450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255399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771323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034360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377938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601798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515829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806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741770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390374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729211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877730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002019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90106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071016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6246753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725516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561311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799916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2912123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230329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283840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6777467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00630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4355845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416772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34264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8595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454586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849924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73910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356222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8525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950625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1960978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3759573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33781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2100507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9752659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386265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208566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820992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6366602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168215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5361592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417571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103908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145624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3546138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4762074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2412562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684407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617676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8023170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1063030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8019421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614355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121289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9987097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3153160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78051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279031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877945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129311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212691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5378568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0076285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518470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1169760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9785772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9810176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7472846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7239088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6689896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783595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6429776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5775800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701346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8691050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6855343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83427981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4479569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6803155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1180013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8867966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873986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110695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0879413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5877866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172266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4267282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9816397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031423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6441410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4410600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167559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266795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5730222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201239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4442169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4233558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6808514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9523395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1087546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0432177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922365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326506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0971923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3776777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2249867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1474686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738483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127736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7819375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9220962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255538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995401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016843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4216165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8283888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74733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239132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457958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456258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5380338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162585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482569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9325281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4309846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6239342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7317919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993537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714759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5659795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471167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006539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5220149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0502773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564628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7911897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3627052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2996144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05380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5261944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7744143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604244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510673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4172786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8579174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548046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3623172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7415634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0673982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705574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492791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0001001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3451605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287050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4388581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460725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4079114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2845159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3234989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2023568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7818682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0730554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2013298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086742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4047661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3423511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3049832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2056679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687487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6828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334799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414595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38166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282265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583583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0670435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2991632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9402515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0439336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9357457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5524217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1033440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2583726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8645548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7085874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233566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2611848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023080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491440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871605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4824897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362536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9468489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89095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6116935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630821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9294425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1891076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6148219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7650988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0313165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0021910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810785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9154222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4068064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1361305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7387499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307256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8736291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793407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2539389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1720325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9903104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8415144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2644608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0090451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0894054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9479121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9974588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9124265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3461233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407774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8121951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8936013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8907671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4066789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6498827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4293212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3159207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4559592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5411968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56662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0053081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6930983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1355019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796709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0831420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4305700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2353635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2841024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2185541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498173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5185214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367807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806086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5962892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96715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0432823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1026212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1103178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5236337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9473636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1715982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9106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2897639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2196385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4969553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6510546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6500305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1535238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9991867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4868884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2181850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1616205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4985753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2559752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3049497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7139396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2939899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9431269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2895316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7868749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7913961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623196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0193626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140524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8831315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380790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802815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5920338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2216205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9297277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0622937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8456385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3062893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6389269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2070913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0236291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836351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3282792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1476102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857742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7752651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462679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7236481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7184851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2059024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246799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8926679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1569101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4991433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4435847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5414322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6051914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5466007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8481974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0283497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71403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2948044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1505290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1971702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46802521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1369161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6855149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5455050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4976992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7614971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6017934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2531458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7627849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0887215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8769482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7491345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6548853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5780905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4244715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9710958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8146726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417474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0457997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48677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6582670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8084965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3488663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5591250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8908747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5699185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143341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57766338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7484458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012767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5366156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6239162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7908929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2587924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433145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2220467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7432850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6474644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6901721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0628062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9701672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8666647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8443639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5609342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42482606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1947389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092597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2535024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0282003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7515025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7896133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4285701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1461431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9693163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6150532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0797735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448998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8020797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57785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5867400"/>
            <a:ext cx="6831013" cy="9906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" name="Picture 4" descr="48ER_basis_kreis_sch_4c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949950"/>
            <a:ext cx="7969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6831013" y="5867400"/>
            <a:ext cx="2312987" cy="9906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" name="Picture 6" descr="LC_4Cne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6092825"/>
            <a:ext cx="16160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44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3669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72114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6364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2336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0940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42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0707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8934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3860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0109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514168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86A308-2660-4563-BF93-7866EE083403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50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BE0CE4-5331-40C8-8BDB-168EA0937246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49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57785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5867400"/>
            <a:ext cx="6831013" cy="9906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" name="Picture 4" descr="48ER_basis_kreis_sch_4c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949950"/>
            <a:ext cx="7969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6831013" y="5867400"/>
            <a:ext cx="2312987" cy="9906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" name="Picture 6" descr="LC_4Cne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6092825"/>
            <a:ext cx="16160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3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596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19215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1957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2942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2537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4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5439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93893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7493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7090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378892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86A308-2660-4563-BF93-7866EE083403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18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025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2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45273" y="1600200"/>
            <a:ext cx="4047392" cy="3989388"/>
          </a:xfrm>
          <a:prstGeom prst="rect">
            <a:avLst/>
          </a:prstGeo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2388" y="6453188"/>
            <a:ext cx="517525" cy="3603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BE0CE4-5331-40C8-8BDB-168EA0937246}" type="slidenum">
              <a:rPr lang="de-AT" sz="2000" i="1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4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4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5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1.xml"/><Relationship Id="rId3" Type="http://schemas.openxmlformats.org/officeDocument/2006/relationships/slideLayout" Target="../slideLayouts/slideLayout446.xml"/><Relationship Id="rId7" Type="http://schemas.openxmlformats.org/officeDocument/2006/relationships/slideLayout" Target="../slideLayouts/slideLayout450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5.xml"/><Relationship Id="rId1" Type="http://schemas.openxmlformats.org/officeDocument/2006/relationships/slideLayout" Target="../slideLayouts/slideLayout444.xml"/><Relationship Id="rId6" Type="http://schemas.openxmlformats.org/officeDocument/2006/relationships/slideLayout" Target="../slideLayouts/slideLayout449.xml"/><Relationship Id="rId11" Type="http://schemas.openxmlformats.org/officeDocument/2006/relationships/slideLayout" Target="../slideLayouts/slideLayout454.xml"/><Relationship Id="rId5" Type="http://schemas.openxmlformats.org/officeDocument/2006/relationships/slideLayout" Target="../slideLayouts/slideLayout448.xml"/><Relationship Id="rId10" Type="http://schemas.openxmlformats.org/officeDocument/2006/relationships/slideLayout" Target="../slideLayouts/slideLayout453.xml"/><Relationship Id="rId4" Type="http://schemas.openxmlformats.org/officeDocument/2006/relationships/slideLayout" Target="../slideLayouts/slideLayout447.xml"/><Relationship Id="rId9" Type="http://schemas.openxmlformats.org/officeDocument/2006/relationships/slideLayout" Target="../slideLayouts/slideLayout45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2.xml"/><Relationship Id="rId3" Type="http://schemas.openxmlformats.org/officeDocument/2006/relationships/slideLayout" Target="../slideLayouts/slideLayout457.xml"/><Relationship Id="rId7" Type="http://schemas.openxmlformats.org/officeDocument/2006/relationships/slideLayout" Target="../slideLayouts/slideLayout461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6.xml"/><Relationship Id="rId1" Type="http://schemas.openxmlformats.org/officeDocument/2006/relationships/slideLayout" Target="../slideLayouts/slideLayout455.xml"/><Relationship Id="rId6" Type="http://schemas.openxmlformats.org/officeDocument/2006/relationships/slideLayout" Target="../slideLayouts/slideLayout460.xml"/><Relationship Id="rId11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59.xml"/><Relationship Id="rId10" Type="http://schemas.openxmlformats.org/officeDocument/2006/relationships/slideLayout" Target="../slideLayouts/slideLayout464.xml"/><Relationship Id="rId4" Type="http://schemas.openxmlformats.org/officeDocument/2006/relationships/slideLayout" Target="../slideLayouts/slideLayout458.xml"/><Relationship Id="rId9" Type="http://schemas.openxmlformats.org/officeDocument/2006/relationships/slideLayout" Target="../slideLayouts/slideLayout463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3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72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7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5" Type="http://schemas.openxmlformats.org/officeDocument/2006/relationships/slideLayout" Target="../slideLayouts/slideLayout470.xml"/><Relationship Id="rId10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4.xml"/><Relationship Id="rId3" Type="http://schemas.openxmlformats.org/officeDocument/2006/relationships/slideLayout" Target="../slideLayouts/slideLayout479.xml"/><Relationship Id="rId7" Type="http://schemas.openxmlformats.org/officeDocument/2006/relationships/slideLayout" Target="../slideLayouts/slideLayout483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8.xml"/><Relationship Id="rId1" Type="http://schemas.openxmlformats.org/officeDocument/2006/relationships/slideLayout" Target="../slideLayouts/slideLayout477.xml"/><Relationship Id="rId6" Type="http://schemas.openxmlformats.org/officeDocument/2006/relationships/slideLayout" Target="../slideLayouts/slideLayout482.xml"/><Relationship Id="rId11" Type="http://schemas.openxmlformats.org/officeDocument/2006/relationships/slideLayout" Target="../slideLayouts/slideLayout487.xml"/><Relationship Id="rId5" Type="http://schemas.openxmlformats.org/officeDocument/2006/relationships/slideLayout" Target="../slideLayouts/slideLayout481.xml"/><Relationship Id="rId10" Type="http://schemas.openxmlformats.org/officeDocument/2006/relationships/slideLayout" Target="../slideLayouts/slideLayout486.xml"/><Relationship Id="rId4" Type="http://schemas.openxmlformats.org/officeDocument/2006/relationships/slideLayout" Target="../slideLayouts/slideLayout480.xml"/><Relationship Id="rId9" Type="http://schemas.openxmlformats.org/officeDocument/2006/relationships/slideLayout" Target="../slideLayouts/slideLayout485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5.xml"/><Relationship Id="rId3" Type="http://schemas.openxmlformats.org/officeDocument/2006/relationships/slideLayout" Target="../slideLayouts/slideLayout490.xml"/><Relationship Id="rId7" Type="http://schemas.openxmlformats.org/officeDocument/2006/relationships/slideLayout" Target="../slideLayouts/slideLayout494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9.xml"/><Relationship Id="rId1" Type="http://schemas.openxmlformats.org/officeDocument/2006/relationships/slideLayout" Target="../slideLayouts/slideLayout488.xml"/><Relationship Id="rId6" Type="http://schemas.openxmlformats.org/officeDocument/2006/relationships/slideLayout" Target="../slideLayouts/slideLayout493.xml"/><Relationship Id="rId11" Type="http://schemas.openxmlformats.org/officeDocument/2006/relationships/slideLayout" Target="../slideLayouts/slideLayout498.xml"/><Relationship Id="rId5" Type="http://schemas.openxmlformats.org/officeDocument/2006/relationships/slideLayout" Target="../slideLayouts/slideLayout492.xml"/><Relationship Id="rId10" Type="http://schemas.openxmlformats.org/officeDocument/2006/relationships/slideLayout" Target="../slideLayouts/slideLayout497.xml"/><Relationship Id="rId4" Type="http://schemas.openxmlformats.org/officeDocument/2006/relationships/slideLayout" Target="../slideLayouts/slideLayout491.xml"/><Relationship Id="rId9" Type="http://schemas.openxmlformats.org/officeDocument/2006/relationships/slideLayout" Target="../slideLayouts/slideLayout496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6.xml"/><Relationship Id="rId3" Type="http://schemas.openxmlformats.org/officeDocument/2006/relationships/slideLayout" Target="../slideLayouts/slideLayout501.xml"/><Relationship Id="rId7" Type="http://schemas.openxmlformats.org/officeDocument/2006/relationships/slideLayout" Target="../slideLayouts/slideLayout505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500.xml"/><Relationship Id="rId1" Type="http://schemas.openxmlformats.org/officeDocument/2006/relationships/slideLayout" Target="../slideLayouts/slideLayout499.xml"/><Relationship Id="rId6" Type="http://schemas.openxmlformats.org/officeDocument/2006/relationships/slideLayout" Target="../slideLayouts/slideLayout504.xml"/><Relationship Id="rId11" Type="http://schemas.openxmlformats.org/officeDocument/2006/relationships/slideLayout" Target="../slideLayouts/slideLayout509.xml"/><Relationship Id="rId5" Type="http://schemas.openxmlformats.org/officeDocument/2006/relationships/slideLayout" Target="../slideLayouts/slideLayout503.xml"/><Relationship Id="rId10" Type="http://schemas.openxmlformats.org/officeDocument/2006/relationships/slideLayout" Target="../slideLayouts/slideLayout508.xml"/><Relationship Id="rId4" Type="http://schemas.openxmlformats.org/officeDocument/2006/relationships/slideLayout" Target="../slideLayouts/slideLayout502.xml"/><Relationship Id="rId9" Type="http://schemas.openxmlformats.org/officeDocument/2006/relationships/slideLayout" Target="../slideLayouts/slideLayout507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7.xml"/><Relationship Id="rId3" Type="http://schemas.openxmlformats.org/officeDocument/2006/relationships/slideLayout" Target="../slideLayouts/slideLayout512.xml"/><Relationship Id="rId7" Type="http://schemas.openxmlformats.org/officeDocument/2006/relationships/slideLayout" Target="../slideLayouts/slideLayout51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11.xml"/><Relationship Id="rId1" Type="http://schemas.openxmlformats.org/officeDocument/2006/relationships/slideLayout" Target="../slideLayouts/slideLayout510.xml"/><Relationship Id="rId6" Type="http://schemas.openxmlformats.org/officeDocument/2006/relationships/slideLayout" Target="../slideLayouts/slideLayout515.xml"/><Relationship Id="rId11" Type="http://schemas.openxmlformats.org/officeDocument/2006/relationships/slideLayout" Target="../slideLayouts/slideLayout520.xml"/><Relationship Id="rId5" Type="http://schemas.openxmlformats.org/officeDocument/2006/relationships/slideLayout" Target="../slideLayouts/slideLayout514.xml"/><Relationship Id="rId10" Type="http://schemas.openxmlformats.org/officeDocument/2006/relationships/slideLayout" Target="../slideLayouts/slideLayout519.xml"/><Relationship Id="rId4" Type="http://schemas.openxmlformats.org/officeDocument/2006/relationships/slideLayout" Target="../slideLayouts/slideLayout513.xml"/><Relationship Id="rId9" Type="http://schemas.openxmlformats.org/officeDocument/2006/relationships/slideLayout" Target="../slideLayouts/slideLayout51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8.xml"/><Relationship Id="rId3" Type="http://schemas.openxmlformats.org/officeDocument/2006/relationships/slideLayout" Target="../slideLayouts/slideLayout523.xml"/><Relationship Id="rId7" Type="http://schemas.openxmlformats.org/officeDocument/2006/relationships/slideLayout" Target="../slideLayouts/slideLayout527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22.xml"/><Relationship Id="rId1" Type="http://schemas.openxmlformats.org/officeDocument/2006/relationships/slideLayout" Target="../slideLayouts/slideLayout521.xml"/><Relationship Id="rId6" Type="http://schemas.openxmlformats.org/officeDocument/2006/relationships/slideLayout" Target="../slideLayouts/slideLayout526.xml"/><Relationship Id="rId11" Type="http://schemas.openxmlformats.org/officeDocument/2006/relationships/slideLayout" Target="../slideLayouts/slideLayout531.xml"/><Relationship Id="rId5" Type="http://schemas.openxmlformats.org/officeDocument/2006/relationships/slideLayout" Target="../slideLayouts/slideLayout525.xml"/><Relationship Id="rId10" Type="http://schemas.openxmlformats.org/officeDocument/2006/relationships/slideLayout" Target="../slideLayouts/slideLayout530.xml"/><Relationship Id="rId4" Type="http://schemas.openxmlformats.org/officeDocument/2006/relationships/slideLayout" Target="../slideLayouts/slideLayout524.xml"/><Relationship Id="rId9" Type="http://schemas.openxmlformats.org/officeDocument/2006/relationships/slideLayout" Target="../slideLayouts/slideLayout529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9.xml"/><Relationship Id="rId3" Type="http://schemas.openxmlformats.org/officeDocument/2006/relationships/slideLayout" Target="../slideLayouts/slideLayout534.xml"/><Relationship Id="rId7" Type="http://schemas.openxmlformats.org/officeDocument/2006/relationships/slideLayout" Target="../slideLayouts/slideLayout538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3.xml"/><Relationship Id="rId1" Type="http://schemas.openxmlformats.org/officeDocument/2006/relationships/slideLayout" Target="../slideLayouts/slideLayout532.xml"/><Relationship Id="rId6" Type="http://schemas.openxmlformats.org/officeDocument/2006/relationships/slideLayout" Target="../slideLayouts/slideLayout537.xml"/><Relationship Id="rId11" Type="http://schemas.openxmlformats.org/officeDocument/2006/relationships/slideLayout" Target="../slideLayouts/slideLayout542.xml"/><Relationship Id="rId5" Type="http://schemas.openxmlformats.org/officeDocument/2006/relationships/slideLayout" Target="../slideLayouts/slideLayout536.xml"/><Relationship Id="rId10" Type="http://schemas.openxmlformats.org/officeDocument/2006/relationships/slideLayout" Target="../slideLayouts/slideLayout541.xml"/><Relationship Id="rId4" Type="http://schemas.openxmlformats.org/officeDocument/2006/relationships/slideLayout" Target="../slideLayouts/slideLayout535.xml"/><Relationship Id="rId9" Type="http://schemas.openxmlformats.org/officeDocument/2006/relationships/slideLayout" Target="../slideLayouts/slideLayout540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0.xml"/><Relationship Id="rId3" Type="http://schemas.openxmlformats.org/officeDocument/2006/relationships/slideLayout" Target="../slideLayouts/slideLayout545.xml"/><Relationship Id="rId7" Type="http://schemas.openxmlformats.org/officeDocument/2006/relationships/slideLayout" Target="../slideLayouts/slideLayout549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4.xml"/><Relationship Id="rId1" Type="http://schemas.openxmlformats.org/officeDocument/2006/relationships/slideLayout" Target="../slideLayouts/slideLayout543.xml"/><Relationship Id="rId6" Type="http://schemas.openxmlformats.org/officeDocument/2006/relationships/slideLayout" Target="../slideLayouts/slideLayout548.xml"/><Relationship Id="rId11" Type="http://schemas.openxmlformats.org/officeDocument/2006/relationships/slideLayout" Target="../slideLayouts/slideLayout553.xml"/><Relationship Id="rId5" Type="http://schemas.openxmlformats.org/officeDocument/2006/relationships/slideLayout" Target="../slideLayouts/slideLayout547.xml"/><Relationship Id="rId10" Type="http://schemas.openxmlformats.org/officeDocument/2006/relationships/slideLayout" Target="../slideLayouts/slideLayout552.xml"/><Relationship Id="rId4" Type="http://schemas.openxmlformats.org/officeDocument/2006/relationships/slideLayout" Target="../slideLayouts/slideLayout546.xml"/><Relationship Id="rId9" Type="http://schemas.openxmlformats.org/officeDocument/2006/relationships/slideLayout" Target="../slideLayouts/slideLayout551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1.xml"/><Relationship Id="rId3" Type="http://schemas.openxmlformats.org/officeDocument/2006/relationships/slideLayout" Target="../slideLayouts/slideLayout556.xml"/><Relationship Id="rId7" Type="http://schemas.openxmlformats.org/officeDocument/2006/relationships/slideLayout" Target="../slideLayouts/slideLayout560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5.xml"/><Relationship Id="rId1" Type="http://schemas.openxmlformats.org/officeDocument/2006/relationships/slideLayout" Target="../slideLayouts/slideLayout554.xml"/><Relationship Id="rId6" Type="http://schemas.openxmlformats.org/officeDocument/2006/relationships/slideLayout" Target="../slideLayouts/slideLayout559.xml"/><Relationship Id="rId11" Type="http://schemas.openxmlformats.org/officeDocument/2006/relationships/slideLayout" Target="../slideLayouts/slideLayout564.xml"/><Relationship Id="rId5" Type="http://schemas.openxmlformats.org/officeDocument/2006/relationships/slideLayout" Target="../slideLayouts/slideLayout558.xml"/><Relationship Id="rId10" Type="http://schemas.openxmlformats.org/officeDocument/2006/relationships/slideLayout" Target="../slideLayouts/slideLayout563.xml"/><Relationship Id="rId4" Type="http://schemas.openxmlformats.org/officeDocument/2006/relationships/slideLayout" Target="../slideLayouts/slideLayout557.xml"/><Relationship Id="rId9" Type="http://schemas.openxmlformats.org/officeDocument/2006/relationships/slideLayout" Target="../slideLayouts/slideLayout562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2.xml"/><Relationship Id="rId3" Type="http://schemas.openxmlformats.org/officeDocument/2006/relationships/slideLayout" Target="../slideLayouts/slideLayout567.xml"/><Relationship Id="rId7" Type="http://schemas.openxmlformats.org/officeDocument/2006/relationships/slideLayout" Target="../slideLayouts/slideLayout571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6.xml"/><Relationship Id="rId1" Type="http://schemas.openxmlformats.org/officeDocument/2006/relationships/slideLayout" Target="../slideLayouts/slideLayout565.xml"/><Relationship Id="rId6" Type="http://schemas.openxmlformats.org/officeDocument/2006/relationships/slideLayout" Target="../slideLayouts/slideLayout570.xml"/><Relationship Id="rId11" Type="http://schemas.openxmlformats.org/officeDocument/2006/relationships/slideLayout" Target="../slideLayouts/slideLayout575.xml"/><Relationship Id="rId5" Type="http://schemas.openxmlformats.org/officeDocument/2006/relationships/slideLayout" Target="../slideLayouts/slideLayout569.xml"/><Relationship Id="rId10" Type="http://schemas.openxmlformats.org/officeDocument/2006/relationships/slideLayout" Target="../slideLayouts/slideLayout574.xml"/><Relationship Id="rId4" Type="http://schemas.openxmlformats.org/officeDocument/2006/relationships/slideLayout" Target="../slideLayouts/slideLayout568.xml"/><Relationship Id="rId9" Type="http://schemas.openxmlformats.org/officeDocument/2006/relationships/slideLayout" Target="../slideLayouts/slideLayout573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3.xml"/><Relationship Id="rId3" Type="http://schemas.openxmlformats.org/officeDocument/2006/relationships/slideLayout" Target="../slideLayouts/slideLayout578.xml"/><Relationship Id="rId7" Type="http://schemas.openxmlformats.org/officeDocument/2006/relationships/slideLayout" Target="../slideLayouts/slideLayout582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7.xml"/><Relationship Id="rId1" Type="http://schemas.openxmlformats.org/officeDocument/2006/relationships/slideLayout" Target="../slideLayouts/slideLayout576.xml"/><Relationship Id="rId6" Type="http://schemas.openxmlformats.org/officeDocument/2006/relationships/slideLayout" Target="../slideLayouts/slideLayout581.xml"/><Relationship Id="rId11" Type="http://schemas.openxmlformats.org/officeDocument/2006/relationships/slideLayout" Target="../slideLayouts/slideLayout586.xml"/><Relationship Id="rId5" Type="http://schemas.openxmlformats.org/officeDocument/2006/relationships/slideLayout" Target="../slideLayouts/slideLayout580.xml"/><Relationship Id="rId10" Type="http://schemas.openxmlformats.org/officeDocument/2006/relationships/slideLayout" Target="../slideLayouts/slideLayout585.xml"/><Relationship Id="rId4" Type="http://schemas.openxmlformats.org/officeDocument/2006/relationships/slideLayout" Target="../slideLayouts/slideLayout579.xml"/><Relationship Id="rId9" Type="http://schemas.openxmlformats.org/officeDocument/2006/relationships/slideLayout" Target="../slideLayouts/slideLayout584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4.xml"/><Relationship Id="rId3" Type="http://schemas.openxmlformats.org/officeDocument/2006/relationships/slideLayout" Target="../slideLayouts/slideLayout589.xml"/><Relationship Id="rId7" Type="http://schemas.openxmlformats.org/officeDocument/2006/relationships/slideLayout" Target="../slideLayouts/slideLayout593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8.xml"/><Relationship Id="rId1" Type="http://schemas.openxmlformats.org/officeDocument/2006/relationships/slideLayout" Target="../slideLayouts/slideLayout587.xml"/><Relationship Id="rId6" Type="http://schemas.openxmlformats.org/officeDocument/2006/relationships/slideLayout" Target="../slideLayouts/slideLayout592.xml"/><Relationship Id="rId11" Type="http://schemas.openxmlformats.org/officeDocument/2006/relationships/slideLayout" Target="../slideLayouts/slideLayout597.xml"/><Relationship Id="rId5" Type="http://schemas.openxmlformats.org/officeDocument/2006/relationships/slideLayout" Target="../slideLayouts/slideLayout591.xml"/><Relationship Id="rId10" Type="http://schemas.openxmlformats.org/officeDocument/2006/relationships/slideLayout" Target="../slideLayouts/slideLayout596.xml"/><Relationship Id="rId4" Type="http://schemas.openxmlformats.org/officeDocument/2006/relationships/slideLayout" Target="../slideLayouts/slideLayout590.xml"/><Relationship Id="rId9" Type="http://schemas.openxmlformats.org/officeDocument/2006/relationships/slideLayout" Target="../slideLayouts/slideLayout595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5.xml"/><Relationship Id="rId3" Type="http://schemas.openxmlformats.org/officeDocument/2006/relationships/slideLayout" Target="../slideLayouts/slideLayout600.xml"/><Relationship Id="rId7" Type="http://schemas.openxmlformats.org/officeDocument/2006/relationships/slideLayout" Target="../slideLayouts/slideLayout604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9.xml"/><Relationship Id="rId1" Type="http://schemas.openxmlformats.org/officeDocument/2006/relationships/slideLayout" Target="../slideLayouts/slideLayout598.xml"/><Relationship Id="rId6" Type="http://schemas.openxmlformats.org/officeDocument/2006/relationships/slideLayout" Target="../slideLayouts/slideLayout603.xml"/><Relationship Id="rId11" Type="http://schemas.openxmlformats.org/officeDocument/2006/relationships/slideLayout" Target="../slideLayouts/slideLayout608.xml"/><Relationship Id="rId5" Type="http://schemas.openxmlformats.org/officeDocument/2006/relationships/slideLayout" Target="../slideLayouts/slideLayout602.xml"/><Relationship Id="rId10" Type="http://schemas.openxmlformats.org/officeDocument/2006/relationships/slideLayout" Target="../slideLayouts/slideLayout607.xml"/><Relationship Id="rId4" Type="http://schemas.openxmlformats.org/officeDocument/2006/relationships/slideLayout" Target="../slideLayouts/slideLayout601.xml"/><Relationship Id="rId9" Type="http://schemas.openxmlformats.org/officeDocument/2006/relationships/slideLayout" Target="../slideLayouts/slideLayout606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6.xml"/><Relationship Id="rId3" Type="http://schemas.openxmlformats.org/officeDocument/2006/relationships/slideLayout" Target="../slideLayouts/slideLayout611.xml"/><Relationship Id="rId7" Type="http://schemas.openxmlformats.org/officeDocument/2006/relationships/slideLayout" Target="../slideLayouts/slideLayout615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10.xml"/><Relationship Id="rId1" Type="http://schemas.openxmlformats.org/officeDocument/2006/relationships/slideLayout" Target="../slideLayouts/slideLayout609.xml"/><Relationship Id="rId6" Type="http://schemas.openxmlformats.org/officeDocument/2006/relationships/slideLayout" Target="../slideLayouts/slideLayout614.xml"/><Relationship Id="rId11" Type="http://schemas.openxmlformats.org/officeDocument/2006/relationships/slideLayout" Target="../slideLayouts/slideLayout619.xml"/><Relationship Id="rId5" Type="http://schemas.openxmlformats.org/officeDocument/2006/relationships/slideLayout" Target="../slideLayouts/slideLayout613.xml"/><Relationship Id="rId10" Type="http://schemas.openxmlformats.org/officeDocument/2006/relationships/slideLayout" Target="../slideLayouts/slideLayout618.xml"/><Relationship Id="rId4" Type="http://schemas.openxmlformats.org/officeDocument/2006/relationships/slideLayout" Target="../slideLayouts/slideLayout612.xml"/><Relationship Id="rId9" Type="http://schemas.openxmlformats.org/officeDocument/2006/relationships/slideLayout" Target="../slideLayouts/slideLayout617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7.xml"/><Relationship Id="rId3" Type="http://schemas.openxmlformats.org/officeDocument/2006/relationships/slideLayout" Target="../slideLayouts/slideLayout622.xml"/><Relationship Id="rId7" Type="http://schemas.openxmlformats.org/officeDocument/2006/relationships/slideLayout" Target="../slideLayouts/slideLayout626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21.xml"/><Relationship Id="rId1" Type="http://schemas.openxmlformats.org/officeDocument/2006/relationships/slideLayout" Target="../slideLayouts/slideLayout620.xml"/><Relationship Id="rId6" Type="http://schemas.openxmlformats.org/officeDocument/2006/relationships/slideLayout" Target="../slideLayouts/slideLayout625.xml"/><Relationship Id="rId11" Type="http://schemas.openxmlformats.org/officeDocument/2006/relationships/slideLayout" Target="../slideLayouts/slideLayout630.xml"/><Relationship Id="rId5" Type="http://schemas.openxmlformats.org/officeDocument/2006/relationships/slideLayout" Target="../slideLayouts/slideLayout624.xml"/><Relationship Id="rId10" Type="http://schemas.openxmlformats.org/officeDocument/2006/relationships/slideLayout" Target="../slideLayouts/slideLayout629.xml"/><Relationship Id="rId4" Type="http://schemas.openxmlformats.org/officeDocument/2006/relationships/slideLayout" Target="../slideLayouts/slideLayout623.xml"/><Relationship Id="rId9" Type="http://schemas.openxmlformats.org/officeDocument/2006/relationships/slideLayout" Target="../slideLayouts/slideLayout628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8.xml"/><Relationship Id="rId3" Type="http://schemas.openxmlformats.org/officeDocument/2006/relationships/slideLayout" Target="../slideLayouts/slideLayout633.xml"/><Relationship Id="rId7" Type="http://schemas.openxmlformats.org/officeDocument/2006/relationships/slideLayout" Target="../slideLayouts/slideLayout637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32.xml"/><Relationship Id="rId1" Type="http://schemas.openxmlformats.org/officeDocument/2006/relationships/slideLayout" Target="../slideLayouts/slideLayout631.xml"/><Relationship Id="rId6" Type="http://schemas.openxmlformats.org/officeDocument/2006/relationships/slideLayout" Target="../slideLayouts/slideLayout636.xml"/><Relationship Id="rId11" Type="http://schemas.openxmlformats.org/officeDocument/2006/relationships/slideLayout" Target="../slideLayouts/slideLayout641.xml"/><Relationship Id="rId5" Type="http://schemas.openxmlformats.org/officeDocument/2006/relationships/slideLayout" Target="../slideLayouts/slideLayout635.xml"/><Relationship Id="rId10" Type="http://schemas.openxmlformats.org/officeDocument/2006/relationships/slideLayout" Target="../slideLayouts/slideLayout640.xml"/><Relationship Id="rId4" Type="http://schemas.openxmlformats.org/officeDocument/2006/relationships/slideLayout" Target="../slideLayouts/slideLayout634.xml"/><Relationship Id="rId9" Type="http://schemas.openxmlformats.org/officeDocument/2006/relationships/slideLayout" Target="../slideLayouts/slideLayout639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9.xml"/><Relationship Id="rId13" Type="http://schemas.openxmlformats.org/officeDocument/2006/relationships/theme" Target="../theme/theme59.xml"/><Relationship Id="rId3" Type="http://schemas.openxmlformats.org/officeDocument/2006/relationships/slideLayout" Target="../slideLayouts/slideLayout644.xml"/><Relationship Id="rId7" Type="http://schemas.openxmlformats.org/officeDocument/2006/relationships/slideLayout" Target="../slideLayouts/slideLayout648.xml"/><Relationship Id="rId12" Type="http://schemas.openxmlformats.org/officeDocument/2006/relationships/slideLayout" Target="../slideLayouts/slideLayout653.xml"/><Relationship Id="rId2" Type="http://schemas.openxmlformats.org/officeDocument/2006/relationships/slideLayout" Target="../slideLayouts/slideLayout643.xml"/><Relationship Id="rId1" Type="http://schemas.openxmlformats.org/officeDocument/2006/relationships/slideLayout" Target="../slideLayouts/slideLayout642.xml"/><Relationship Id="rId6" Type="http://schemas.openxmlformats.org/officeDocument/2006/relationships/slideLayout" Target="../slideLayouts/slideLayout647.xml"/><Relationship Id="rId11" Type="http://schemas.openxmlformats.org/officeDocument/2006/relationships/slideLayout" Target="../slideLayouts/slideLayout652.xml"/><Relationship Id="rId5" Type="http://schemas.openxmlformats.org/officeDocument/2006/relationships/slideLayout" Target="../slideLayouts/slideLayout646.xml"/><Relationship Id="rId10" Type="http://schemas.openxmlformats.org/officeDocument/2006/relationships/slideLayout" Target="../slideLayouts/slideLayout651.xml"/><Relationship Id="rId4" Type="http://schemas.openxmlformats.org/officeDocument/2006/relationships/slideLayout" Target="../slideLayouts/slideLayout645.xml"/><Relationship Id="rId9" Type="http://schemas.openxmlformats.org/officeDocument/2006/relationships/slideLayout" Target="../slideLayouts/slideLayout650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1.xml"/><Relationship Id="rId3" Type="http://schemas.openxmlformats.org/officeDocument/2006/relationships/slideLayout" Target="../slideLayouts/slideLayout656.xml"/><Relationship Id="rId7" Type="http://schemas.openxmlformats.org/officeDocument/2006/relationships/slideLayout" Target="../slideLayouts/slideLayout660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5.xml"/><Relationship Id="rId1" Type="http://schemas.openxmlformats.org/officeDocument/2006/relationships/slideLayout" Target="../slideLayouts/slideLayout654.xml"/><Relationship Id="rId6" Type="http://schemas.openxmlformats.org/officeDocument/2006/relationships/slideLayout" Target="../slideLayouts/slideLayout659.xml"/><Relationship Id="rId11" Type="http://schemas.openxmlformats.org/officeDocument/2006/relationships/slideLayout" Target="../slideLayouts/slideLayout664.xml"/><Relationship Id="rId5" Type="http://schemas.openxmlformats.org/officeDocument/2006/relationships/slideLayout" Target="../slideLayouts/slideLayout658.xml"/><Relationship Id="rId10" Type="http://schemas.openxmlformats.org/officeDocument/2006/relationships/slideLayout" Target="../slideLayouts/slideLayout663.xml"/><Relationship Id="rId4" Type="http://schemas.openxmlformats.org/officeDocument/2006/relationships/slideLayout" Target="../slideLayouts/slideLayout657.xml"/><Relationship Id="rId9" Type="http://schemas.openxmlformats.org/officeDocument/2006/relationships/slideLayout" Target="../slideLayouts/slideLayout662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2.xml"/><Relationship Id="rId3" Type="http://schemas.openxmlformats.org/officeDocument/2006/relationships/slideLayout" Target="../slideLayouts/slideLayout667.xml"/><Relationship Id="rId7" Type="http://schemas.openxmlformats.org/officeDocument/2006/relationships/slideLayout" Target="../slideLayouts/slideLayout671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6.xml"/><Relationship Id="rId1" Type="http://schemas.openxmlformats.org/officeDocument/2006/relationships/slideLayout" Target="../slideLayouts/slideLayout665.xml"/><Relationship Id="rId6" Type="http://schemas.openxmlformats.org/officeDocument/2006/relationships/slideLayout" Target="../slideLayouts/slideLayout670.xml"/><Relationship Id="rId11" Type="http://schemas.openxmlformats.org/officeDocument/2006/relationships/slideLayout" Target="../slideLayouts/slideLayout675.xml"/><Relationship Id="rId5" Type="http://schemas.openxmlformats.org/officeDocument/2006/relationships/slideLayout" Target="../slideLayouts/slideLayout669.xml"/><Relationship Id="rId10" Type="http://schemas.openxmlformats.org/officeDocument/2006/relationships/slideLayout" Target="../slideLayouts/slideLayout674.xml"/><Relationship Id="rId4" Type="http://schemas.openxmlformats.org/officeDocument/2006/relationships/slideLayout" Target="../slideLayouts/slideLayout668.xml"/><Relationship Id="rId9" Type="http://schemas.openxmlformats.org/officeDocument/2006/relationships/slideLayout" Target="../slideLayouts/slideLayout673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3.xml"/><Relationship Id="rId3" Type="http://schemas.openxmlformats.org/officeDocument/2006/relationships/slideLayout" Target="../slideLayouts/slideLayout678.xml"/><Relationship Id="rId7" Type="http://schemas.openxmlformats.org/officeDocument/2006/relationships/slideLayout" Target="../slideLayouts/slideLayout682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7.xml"/><Relationship Id="rId1" Type="http://schemas.openxmlformats.org/officeDocument/2006/relationships/slideLayout" Target="../slideLayouts/slideLayout676.xml"/><Relationship Id="rId6" Type="http://schemas.openxmlformats.org/officeDocument/2006/relationships/slideLayout" Target="../slideLayouts/slideLayout681.xml"/><Relationship Id="rId11" Type="http://schemas.openxmlformats.org/officeDocument/2006/relationships/slideLayout" Target="../slideLayouts/slideLayout686.xml"/><Relationship Id="rId5" Type="http://schemas.openxmlformats.org/officeDocument/2006/relationships/slideLayout" Target="../slideLayouts/slideLayout680.xml"/><Relationship Id="rId10" Type="http://schemas.openxmlformats.org/officeDocument/2006/relationships/slideLayout" Target="../slideLayouts/slideLayout685.xml"/><Relationship Id="rId4" Type="http://schemas.openxmlformats.org/officeDocument/2006/relationships/slideLayout" Target="../slideLayouts/slideLayout679.xml"/><Relationship Id="rId9" Type="http://schemas.openxmlformats.org/officeDocument/2006/relationships/slideLayout" Target="../slideLayouts/slideLayout684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4.xml"/><Relationship Id="rId13" Type="http://schemas.openxmlformats.org/officeDocument/2006/relationships/slideLayout" Target="../slideLayouts/slideLayout699.xml"/><Relationship Id="rId3" Type="http://schemas.openxmlformats.org/officeDocument/2006/relationships/slideLayout" Target="../slideLayouts/slideLayout689.xml"/><Relationship Id="rId7" Type="http://schemas.openxmlformats.org/officeDocument/2006/relationships/slideLayout" Target="../slideLayouts/slideLayout693.xml"/><Relationship Id="rId12" Type="http://schemas.openxmlformats.org/officeDocument/2006/relationships/slideLayout" Target="../slideLayouts/slideLayout69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8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87.xml"/><Relationship Id="rId6" Type="http://schemas.openxmlformats.org/officeDocument/2006/relationships/slideLayout" Target="../slideLayouts/slideLayout692.xml"/><Relationship Id="rId11" Type="http://schemas.openxmlformats.org/officeDocument/2006/relationships/slideLayout" Target="../slideLayouts/slideLayout697.xml"/><Relationship Id="rId5" Type="http://schemas.openxmlformats.org/officeDocument/2006/relationships/slideLayout" Target="../slideLayouts/slideLayout691.xml"/><Relationship Id="rId15" Type="http://schemas.openxmlformats.org/officeDocument/2006/relationships/theme" Target="../theme/theme63.xml"/><Relationship Id="rId10" Type="http://schemas.openxmlformats.org/officeDocument/2006/relationships/slideLayout" Target="../slideLayouts/slideLayout696.xml"/><Relationship Id="rId4" Type="http://schemas.openxmlformats.org/officeDocument/2006/relationships/slideLayout" Target="../slideLayouts/slideLayout690.xml"/><Relationship Id="rId9" Type="http://schemas.openxmlformats.org/officeDocument/2006/relationships/slideLayout" Target="../slideLayouts/slideLayout695.xml"/><Relationship Id="rId14" Type="http://schemas.openxmlformats.org/officeDocument/2006/relationships/slideLayout" Target="../slideLayouts/slideLayout700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slideLayout" Target="../slideLayouts/slideLayout713.xml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slideLayout" Target="../slideLayouts/slideLayout7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0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5" Type="http://schemas.openxmlformats.org/officeDocument/2006/relationships/theme" Target="../theme/theme64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Relationship Id="rId14" Type="http://schemas.openxmlformats.org/officeDocument/2006/relationships/slideLayout" Target="../slideLayouts/slideLayout7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ChangeArrowheads="1"/>
          </p:cNvSpPr>
          <p:nvPr/>
        </p:nvSpPr>
        <p:spPr bwMode="auto">
          <a:xfrm>
            <a:off x="-3" y="60851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83331" name="Rectangle 3"/>
          <p:cNvSpPr>
            <a:spLocks noChangeArrowheads="1"/>
          </p:cNvSpPr>
          <p:nvPr/>
        </p:nvSpPr>
        <p:spPr bwMode="auto">
          <a:xfrm>
            <a:off x="-3" y="6174000"/>
            <a:ext cx="6831013" cy="6840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6" name="Picture 4" descr="48ER_basis_kreis_sch_4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167" y="6230510"/>
            <a:ext cx="50199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3333" name="Rectangle 5"/>
          <p:cNvSpPr>
            <a:spLocks noChangeArrowheads="1"/>
          </p:cNvSpPr>
          <p:nvPr/>
        </p:nvSpPr>
        <p:spPr bwMode="auto">
          <a:xfrm>
            <a:off x="6831010" y="6174000"/>
            <a:ext cx="2312987" cy="6840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8" name="Picture 6" descr="LC_4Cne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10" y="6349145"/>
            <a:ext cx="1203766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46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2051-9C4C-4235-8CCA-DF88725ED8E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338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  <p:sldLayoutId id="2147484397" r:id="rId6"/>
    <p:sldLayoutId id="2147484398" r:id="rId7"/>
    <p:sldLayoutId id="2147484399" r:id="rId8"/>
    <p:sldLayoutId id="2147484400" r:id="rId9"/>
    <p:sldLayoutId id="2147484401" r:id="rId10"/>
    <p:sldLayoutId id="2147484402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37EB-5EDA-4E5F-B1A5-BC82304482F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099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4" r:id="rId1"/>
    <p:sldLayoutId id="2147484405" r:id="rId2"/>
    <p:sldLayoutId id="2147484406" r:id="rId3"/>
    <p:sldLayoutId id="2147484407" r:id="rId4"/>
    <p:sldLayoutId id="2147484408" r:id="rId5"/>
    <p:sldLayoutId id="2147484409" r:id="rId6"/>
    <p:sldLayoutId id="2147484410" r:id="rId7"/>
    <p:sldLayoutId id="2147484411" r:id="rId8"/>
    <p:sldLayoutId id="2147484412" r:id="rId9"/>
    <p:sldLayoutId id="2147484413" r:id="rId10"/>
    <p:sldLayoutId id="214748441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94E64-F34C-4980-84BD-D3CFF35B87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732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  <p:sldLayoutId id="2147484423" r:id="rId8"/>
    <p:sldLayoutId id="2147484424" r:id="rId9"/>
    <p:sldLayoutId id="2147484425" r:id="rId10"/>
    <p:sldLayoutId id="2147484426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95503-9CE1-4D10-93DE-818C22A3C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350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8B85F-9D5D-42DC-9E91-6C0E6D78C88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588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75D20-9ED2-4DD0-96E3-F4627671C7D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194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16137-D3CD-43F1-99DF-16E718B3407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83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B2B9C-1C4E-4487-95E3-3FDC8E75E85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43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  <p:sldLayoutId id="214748435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9BCCF-6B96-41FE-B0FD-6D11CDFA42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6426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  <p:sldLayoutId id="2147484332" r:id="rId2"/>
    <p:sldLayoutId id="2147484333" r:id="rId3"/>
    <p:sldLayoutId id="2147484334" r:id="rId4"/>
    <p:sldLayoutId id="2147484335" r:id="rId5"/>
    <p:sldLayoutId id="2147484336" r:id="rId6"/>
    <p:sldLayoutId id="2147484337" r:id="rId7"/>
    <p:sldLayoutId id="2147484338" r:id="rId8"/>
    <p:sldLayoutId id="2147484339" r:id="rId9"/>
    <p:sldLayoutId id="2147484340" r:id="rId10"/>
    <p:sldLayoutId id="214748434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DE568-30D3-48BA-8EA5-798E075F06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650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DD398-FD3A-47E9-83B9-24BE3BD5A7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23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A70DF-2F2D-406A-84C1-43892F6BCFA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015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B2CD-ED07-4AB6-A4A5-196624BFAC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32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B4786-E16D-4612-9E9D-0FAA64FEBF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580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5B05F-D321-4699-BE23-2DAABF294A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338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1EFF1-6FB5-472A-88AB-D64FAAADD8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93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EA810-8B45-4A84-B6C5-EA8DC15D0D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477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8B290-05D8-4856-AF12-84343D4F9D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328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2617B-F416-4088-B412-88DEDE668F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999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3D4B3-5D48-4917-9827-046566B9A0B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060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6E5C3-4A92-4BCC-BB03-3982535E64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885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7C689-7F7F-434B-B75D-D695F345EC5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307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30B30-5829-47CC-AA70-BEAF8BC5F3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709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B52C0-4703-44D8-A30D-6EC4A5EEFC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35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3293-FA6E-48DC-8BFA-CCBCEC64D5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3730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C06F1-E095-46C4-9203-579765D1D2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096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C099E-EF88-4062-8183-BFA64D6D67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851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C4491-D627-4AF7-B2B1-104D6CF5F1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959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BAF12-E6AD-4962-BE29-046809F48C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260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826CD-7CBF-476F-B830-CB6C9C5313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898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B3A7A-F881-4DF3-AB8C-03DC1AAD6EC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170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BAA6-A4D8-4182-8851-D3FDC444D0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298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E3A3A-9A23-43B0-8ED8-D3C916A743A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30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74184-D0E6-4560-9FC3-8A8C42ACC8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714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2258-943C-472D-947D-37A47AB410F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472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41B03-7D75-445E-86E1-5694360A959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715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FA9AA-7C10-4505-9D80-F5332330A92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198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786DF-8FA3-40EF-9F74-658A7D63BA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750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D86F5-99FA-41EA-8446-F92AD26C5D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030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476EB-9A8A-4DAC-BAAF-E8EE06186C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11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B5434-8773-468D-B681-A7B1929D61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399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90E5E-10A1-4E2C-A9A5-3EB89F4D40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084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7031A-DCBE-4AE1-B577-3C4CC02599B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758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0729C-692A-4C4D-9ED7-ACCBE0CF3C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003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3ACC-FDDC-44A2-B355-6DB5CC86AD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746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EF31B-6AA5-40F5-BB21-5B10609C599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813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D1F2E-8B67-41FB-9071-7A0AA9FACDD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092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25" r:id="rId3"/>
    <p:sldLayoutId id="2147484226" r:id="rId4"/>
    <p:sldLayoutId id="2147484227" r:id="rId5"/>
    <p:sldLayoutId id="2147484228" r:id="rId6"/>
    <p:sldLayoutId id="2147484229" r:id="rId7"/>
    <p:sldLayoutId id="2147484230" r:id="rId8"/>
    <p:sldLayoutId id="2147484231" r:id="rId9"/>
    <p:sldLayoutId id="2147484232" r:id="rId10"/>
    <p:sldLayoutId id="214748423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2C4D3-BE8A-4E37-8E63-90AE2B2427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8416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9F5A3-C9D0-4772-90C5-E87D0595F64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951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86758-8FFE-4415-8C7A-B1DD0867749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802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38F91-DFE6-41D8-9862-5FC8F11CC0D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2792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61590-0882-4F64-A051-8A1A6AA2CA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731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F0A44-44CE-4C40-B329-3271629562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6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F010E-ECAC-490C-BFEF-2B063A03F7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291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4F324-4BB3-4926-A19A-8FAED4010F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007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EFC4A-B97C-4167-A141-C2042B7321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858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47160-752D-408C-8884-1F50048C40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826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00062-E0BF-4AD6-B8DB-C2862BB01C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730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D3888-0FE4-4B40-9E19-90C80BA7EC9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026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434A8-4CEB-4977-896A-FB18210A75B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394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4C183-810B-4FED-82D1-2C52A0E73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932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ChangeArrowheads="1"/>
          </p:cNvSpPr>
          <p:nvPr/>
        </p:nvSpPr>
        <p:spPr bwMode="auto">
          <a:xfrm>
            <a:off x="0" y="57785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83331" name="Rectangle 3"/>
          <p:cNvSpPr>
            <a:spLocks noChangeArrowheads="1"/>
          </p:cNvSpPr>
          <p:nvPr/>
        </p:nvSpPr>
        <p:spPr bwMode="auto">
          <a:xfrm>
            <a:off x="0" y="5867400"/>
            <a:ext cx="6831013" cy="9906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6" name="Picture 4" descr="48ER_basis_kreis_sch_4c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949950"/>
            <a:ext cx="7969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3333" name="Rectangle 5"/>
          <p:cNvSpPr>
            <a:spLocks noChangeArrowheads="1"/>
          </p:cNvSpPr>
          <p:nvPr/>
        </p:nvSpPr>
        <p:spPr bwMode="auto">
          <a:xfrm>
            <a:off x="6831013" y="5867400"/>
            <a:ext cx="2312987" cy="9906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8" name="Picture 6" descr="LC_4Cne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6092825"/>
            <a:ext cx="16160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0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ChangeArrowheads="1"/>
          </p:cNvSpPr>
          <p:nvPr/>
        </p:nvSpPr>
        <p:spPr bwMode="auto">
          <a:xfrm>
            <a:off x="0" y="5778500"/>
            <a:ext cx="9144000" cy="889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83331" name="Rectangle 3"/>
          <p:cNvSpPr>
            <a:spLocks noChangeArrowheads="1"/>
          </p:cNvSpPr>
          <p:nvPr/>
        </p:nvSpPr>
        <p:spPr bwMode="auto">
          <a:xfrm>
            <a:off x="0" y="5867400"/>
            <a:ext cx="6831013" cy="9906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6" name="Picture 4" descr="48ER_basis_kreis_sch_4c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949950"/>
            <a:ext cx="7969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3333" name="Rectangle 5"/>
          <p:cNvSpPr>
            <a:spLocks noChangeArrowheads="1"/>
          </p:cNvSpPr>
          <p:nvPr/>
        </p:nvSpPr>
        <p:spPr bwMode="auto">
          <a:xfrm>
            <a:off x="6831013" y="5867400"/>
            <a:ext cx="2312987" cy="990600"/>
          </a:xfrm>
          <a:prstGeom prst="rect">
            <a:avLst/>
          </a:prstGeom>
          <a:solidFill>
            <a:srgbClr val="FF65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AT" sz="2000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8" name="Picture 6" descr="LC_4Cne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6092825"/>
            <a:ext cx="16160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82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2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baukeinenmist.at/html/dynimage.aspx?id=253_568624_ma48_2010_s1_16bg.jpg&amp;quality=" TargetMode="External"/><Relationship Id="rId7" Type="http://schemas.openxmlformats.org/officeDocument/2006/relationships/image" Target="../media/image26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hyperlink" Target="http://www.baukeinenmist.at/html/dynimage.aspx?id=253_585994_ma48_2010_s3_16bg.jpg&amp;quality=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4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82304"/>
            <a:ext cx="8818984" cy="349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2567161"/>
            <a:ext cx="4905385" cy="1581919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defRPr/>
            </a:pPr>
            <a:r>
              <a:rPr lang="de-DE" sz="3600" b="1" dirty="0" smtClean="0">
                <a:solidFill>
                  <a:srgbClr val="FF6600"/>
                </a:solidFill>
                <a:latin typeface="Arial" charset="0"/>
              </a:rPr>
              <a:t>Herzlich Willkommen</a:t>
            </a:r>
            <a:br>
              <a:rPr lang="de-DE" sz="3600" b="1" dirty="0" smtClean="0">
                <a:solidFill>
                  <a:srgbClr val="FF6600"/>
                </a:solidFill>
                <a:latin typeface="Arial" charset="0"/>
              </a:rPr>
            </a:br>
            <a:r>
              <a:rPr lang="de-DE" sz="1800" b="1" dirty="0" smtClean="0">
                <a:solidFill>
                  <a:srgbClr val="FF6600"/>
                </a:solidFill>
                <a:latin typeface="Arial" charset="0"/>
              </a:rPr>
              <a:t/>
            </a:r>
            <a:br>
              <a:rPr lang="de-DE" sz="1800" b="1" dirty="0" smtClean="0">
                <a:solidFill>
                  <a:srgbClr val="FF6600"/>
                </a:solidFill>
                <a:latin typeface="Arial" charset="0"/>
              </a:rPr>
            </a:br>
            <a:r>
              <a:rPr lang="de-DE" sz="1800" b="1" dirty="0" smtClean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de-DE" sz="2400" b="1" dirty="0" smtClean="0">
                <a:solidFill>
                  <a:schemeClr val="tx1"/>
                </a:solidFill>
                <a:latin typeface="Arial" charset="0"/>
              </a:rPr>
              <a:t>MA 48 Waste Watcher</a:t>
            </a:r>
            <a:br>
              <a:rPr lang="de-DE" sz="2400" b="1" dirty="0" smtClean="0">
                <a:solidFill>
                  <a:schemeClr val="tx1"/>
                </a:solidFill>
                <a:latin typeface="Arial" charset="0"/>
              </a:rPr>
            </a:br>
            <a:endParaRPr lang="de-AT" sz="2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558959" y="2330485"/>
            <a:ext cx="2436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AT" sz="1200" b="1" dirty="0" smtClean="0"/>
              <a:t>19.  Juli 2017</a:t>
            </a:r>
          </a:p>
          <a:p>
            <a:pPr algn="r">
              <a:lnSpc>
                <a:spcPct val="150000"/>
              </a:lnSpc>
            </a:pPr>
            <a:r>
              <a:rPr lang="de-AT" sz="1200" b="1" dirty="0" smtClean="0"/>
              <a:t>Vorstellung der Waste Watcher</a:t>
            </a:r>
          </a:p>
          <a:p>
            <a:pPr algn="r">
              <a:lnSpc>
                <a:spcPct val="150000"/>
              </a:lnSpc>
            </a:pPr>
            <a:r>
              <a:rPr lang="de-AT" sz="1200" b="1" dirty="0" smtClean="0"/>
              <a:t>Berliner Delegation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12258" y="5528845"/>
            <a:ext cx="37240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300" b="1" dirty="0" smtClean="0"/>
              <a:t>Stadt Wien – MA 48</a:t>
            </a:r>
          </a:p>
          <a:p>
            <a:r>
              <a:rPr lang="de-AT" sz="1300" dirty="0" smtClean="0"/>
              <a:t>Abfallwirtschaft, Straßenreinigung und Fuhrpark</a:t>
            </a:r>
            <a:endParaRPr lang="de-AT" sz="1300" dirty="0"/>
          </a:p>
        </p:txBody>
      </p:sp>
      <p:sp>
        <p:nvSpPr>
          <p:cNvPr id="8" name="Textfeld 7"/>
          <p:cNvSpPr txBox="1"/>
          <p:nvPr/>
        </p:nvSpPr>
        <p:spPr>
          <a:xfrm>
            <a:off x="612257" y="4952781"/>
            <a:ext cx="23732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300" b="1" dirty="0" smtClean="0"/>
              <a:t>Ing. Stefan Deutsch</a:t>
            </a:r>
          </a:p>
          <a:p>
            <a:r>
              <a:rPr lang="de-AT" sz="1300" dirty="0" smtClean="0"/>
              <a:t>Leiter Referat Waste Watcher</a:t>
            </a:r>
            <a:endParaRPr lang="de-AT" sz="1300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6" y="0"/>
            <a:ext cx="9144000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12258" y="4448725"/>
            <a:ext cx="37517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300" b="1" dirty="0" smtClean="0"/>
              <a:t>Alexander Sauer</a:t>
            </a:r>
          </a:p>
          <a:p>
            <a:r>
              <a:rPr lang="de-AT" sz="1300" dirty="0" smtClean="0"/>
              <a:t>Leiter MA 48 Straßenreinigung und Winterdienst</a:t>
            </a:r>
            <a:endParaRPr lang="de-AT" sz="1300" dirty="0"/>
          </a:p>
        </p:txBody>
      </p:sp>
      <p:sp>
        <p:nvSpPr>
          <p:cNvPr id="3" name="Textfeld 2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1211884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770856" y="562670"/>
            <a:ext cx="2072952" cy="850106"/>
          </a:xfrm>
        </p:spPr>
        <p:txBody>
          <a:bodyPr/>
          <a:lstStyle/>
          <a:p>
            <a:pPr algn="l"/>
            <a:r>
              <a:rPr lang="de-AT" sz="3200" b="1" kern="1200" dirty="0" smtClean="0">
                <a:solidFill>
                  <a:srgbClr val="FF6600"/>
                </a:solidFill>
                <a:latin typeface="Arial"/>
              </a:rPr>
              <a:t>Ablauf…</a:t>
            </a:r>
            <a:endParaRPr lang="de-AT" sz="3200" b="1" kern="1200" dirty="0">
              <a:solidFill>
                <a:srgbClr val="FF6600"/>
              </a:solidFill>
              <a:latin typeface="Arial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827584" y="1916944"/>
            <a:ext cx="7488832" cy="309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Kurze Vorstellung, Basisdaten zu Wien</a:t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Wie kam es zur Einführung der Waste Watcher ?</a:t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Das Maßnahmenpaket „Saubere Stadt</a:t>
            </a:r>
            <a:r>
              <a:rPr lang="de-AT" sz="1600" b="1" kern="0" dirty="0" smtClean="0"/>
              <a:t>“ – Das 3 Säulen Modell</a:t>
            </a:r>
            <a:r>
              <a:rPr lang="de-AT" sz="1600" b="1" kern="0" dirty="0"/>
              <a:t/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Das Wiener Reinhaltegesetz &amp; Befugnisse/Strafen der Organe</a:t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Organisation der Waste Watcher </a:t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 smtClean="0"/>
              <a:t>Erfolge und Resonanz aus der Bevölkerung</a:t>
            </a:r>
            <a:r>
              <a:rPr lang="de-AT" sz="1600" b="1" kern="0" dirty="0"/>
              <a:t/>
            </a:r>
            <a:br>
              <a:rPr lang="de-AT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sz="1600" b="1" kern="0" dirty="0"/>
              <a:t>Weiterer Ablauf </a:t>
            </a:r>
            <a:endParaRPr lang="de-AT" sz="1600" b="1" kern="0" dirty="0" smtClean="0"/>
          </a:p>
        </p:txBody>
      </p:sp>
      <p:pic>
        <p:nvPicPr>
          <p:cNvPr id="5" name="Picture 3" descr="D:\Benutzer\lanm48des\Pictures\48er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36340"/>
            <a:ext cx="130659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2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6116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 bwMode="auto">
          <a:xfrm>
            <a:off x="467916" y="620688"/>
            <a:ext cx="6172200" cy="725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de-DE" altLang="de-DE" sz="3200" b="1" kern="1200" dirty="0" smtClean="0">
                <a:solidFill>
                  <a:srgbClr val="FF6600"/>
                </a:solidFill>
                <a:latin typeface="Arial"/>
              </a:rPr>
              <a:t>Wien</a:t>
            </a:r>
            <a:r>
              <a:rPr lang="de-DE" altLang="de-DE" sz="3200" b="1" kern="1200" dirty="0">
                <a:solidFill>
                  <a:srgbClr val="FF6600"/>
                </a:solidFill>
                <a:latin typeface="Arial"/>
              </a:rPr>
              <a:t>: </a:t>
            </a:r>
            <a:r>
              <a:rPr lang="de-DE" altLang="de-DE" sz="3200" b="1" kern="1200" dirty="0" smtClean="0">
                <a:solidFill>
                  <a:srgbClr val="FF6600"/>
                </a:solidFill>
                <a:latin typeface="Arial"/>
              </a:rPr>
              <a:t>Basisdaten</a:t>
            </a:r>
            <a:endParaRPr lang="de-DE" altLang="de-DE" sz="3200" b="1" kern="1200" dirty="0">
              <a:solidFill>
                <a:srgbClr val="FF6600"/>
              </a:solidFill>
              <a:latin typeface="Arial"/>
            </a:endParaRPr>
          </a:p>
        </p:txBody>
      </p:sp>
      <p:sp>
        <p:nvSpPr>
          <p:cNvPr id="4099" name="Inhaltsplatzhalter 2"/>
          <p:cNvSpPr>
            <a:spLocks noGrp="1"/>
          </p:cNvSpPr>
          <p:nvPr>
            <p:ph idx="1"/>
          </p:nvPr>
        </p:nvSpPr>
        <p:spPr bwMode="auto">
          <a:xfrm>
            <a:off x="467544" y="1556792"/>
            <a:ext cx="6815138" cy="367240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de-AT" sz="2000" b="1" dirty="0" smtClean="0"/>
              <a:t>Einwohner:  	1.868.000</a:t>
            </a:r>
            <a:endParaRPr lang="de-AT" sz="1400" dirty="0" smtClean="0"/>
          </a:p>
          <a:p>
            <a:pPr marL="0" indent="0">
              <a:buNone/>
              <a:defRPr/>
            </a:pPr>
            <a:r>
              <a:rPr lang="de-AT" sz="2000" b="1" dirty="0" smtClean="0"/>
              <a:t>Haushalte:       	902.000</a:t>
            </a:r>
            <a:endParaRPr lang="de-AT" sz="2000" b="1" dirty="0"/>
          </a:p>
          <a:p>
            <a:pPr marL="0" indent="0">
              <a:buFontTx/>
              <a:buNone/>
              <a:defRPr/>
            </a:pPr>
            <a:r>
              <a:rPr lang="de-AT" sz="2000" b="1" dirty="0" smtClean="0"/>
              <a:t>Fläche: </a:t>
            </a:r>
            <a:r>
              <a:rPr lang="de-AT" sz="2000" b="1" dirty="0"/>
              <a:t>	</a:t>
            </a:r>
            <a:r>
              <a:rPr lang="de-AT" sz="2000" b="1" dirty="0" smtClean="0"/>
              <a:t>415 km² </a:t>
            </a:r>
          </a:p>
          <a:p>
            <a:pPr marL="0" indent="0">
              <a:buFontTx/>
              <a:buNone/>
              <a:defRPr/>
            </a:pPr>
            <a:r>
              <a:rPr lang="de-AT" sz="2000" b="1" dirty="0" smtClean="0"/>
              <a:t>Bezirke: 	23</a:t>
            </a:r>
          </a:p>
          <a:p>
            <a:pPr marL="0" indent="0">
              <a:buFontTx/>
              <a:buNone/>
              <a:defRPr/>
            </a:pPr>
            <a:endParaRPr lang="de-AT" sz="2000" b="1" dirty="0" smtClean="0"/>
          </a:p>
          <a:p>
            <a:pPr marL="0" indent="0">
              <a:buFontTx/>
              <a:buNone/>
              <a:defRPr/>
            </a:pPr>
            <a:endParaRPr lang="de-AT" sz="2000" dirty="0" smtClean="0"/>
          </a:p>
          <a:p>
            <a:pPr marL="0" indent="0">
              <a:buNone/>
              <a:defRPr/>
            </a:pPr>
            <a:endParaRPr lang="de-AT" sz="2000" dirty="0"/>
          </a:p>
          <a:p>
            <a:pPr marL="0" indent="0">
              <a:buFontTx/>
              <a:buNone/>
              <a:defRPr/>
            </a:pPr>
            <a:endParaRPr lang="de-AT" sz="1400" dirty="0" smtClean="0"/>
          </a:p>
          <a:p>
            <a:pPr>
              <a:defRPr/>
            </a:pPr>
            <a:endParaRPr lang="de-DE" altLang="de-DE" sz="2000" dirty="0" smtClean="0"/>
          </a:p>
          <a:p>
            <a:pPr>
              <a:buFontTx/>
              <a:buNone/>
              <a:defRPr/>
            </a:pPr>
            <a:endParaRPr lang="de-DE" altLang="de-DE" sz="2000" dirty="0" smtClean="0"/>
          </a:p>
        </p:txBody>
      </p:sp>
      <p:pic>
        <p:nvPicPr>
          <p:cNvPr id="7" name="Picture 2" descr="Bildergebnis für europe austria vie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-27383"/>
            <a:ext cx="4499992" cy="285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wien.gv.at/statistik/lebensraum/images/wienkar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2944837" cy="2515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4081661" cy="231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3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419820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 bwMode="auto">
          <a:xfrm>
            <a:off x="323528" y="3810744"/>
            <a:ext cx="2632706" cy="914400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323528" y="2600727"/>
            <a:ext cx="2632706" cy="914400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t="14910" r="30179" b="9113"/>
          <a:stretch/>
        </p:blipFill>
        <p:spPr bwMode="auto">
          <a:xfrm>
            <a:off x="3131840" y="846605"/>
            <a:ext cx="5760640" cy="502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D:\Benutzer\lanm48des\Pictures\48er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98" y="692696"/>
            <a:ext cx="130659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040668" y="2908326"/>
            <a:ext cx="1915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dirty="0" smtClean="0"/>
              <a:t>Alexander Sauer</a:t>
            </a:r>
          </a:p>
          <a:p>
            <a:r>
              <a:rPr lang="de-AT" sz="1000" dirty="0" smtClean="0"/>
              <a:t>Leiter MA 48 Straßenreinigung</a:t>
            </a:r>
          </a:p>
          <a:p>
            <a:r>
              <a:rPr lang="de-AT" sz="1000" dirty="0"/>
              <a:t>u</a:t>
            </a:r>
            <a:r>
              <a:rPr lang="de-AT" sz="1000" dirty="0" smtClean="0"/>
              <a:t>nd Winterdienst</a:t>
            </a:r>
            <a:endParaRPr lang="de-AT" sz="1000" dirty="0"/>
          </a:p>
        </p:txBody>
      </p:sp>
      <p:sp>
        <p:nvSpPr>
          <p:cNvPr id="10" name="Textfeld 9"/>
          <p:cNvSpPr txBox="1"/>
          <p:nvPr/>
        </p:nvSpPr>
        <p:spPr>
          <a:xfrm>
            <a:off x="1052897" y="4268194"/>
            <a:ext cx="1903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dirty="0" smtClean="0"/>
              <a:t>Stefan Deutsch</a:t>
            </a:r>
          </a:p>
          <a:p>
            <a:r>
              <a:rPr lang="de-AT" sz="1000" dirty="0" smtClean="0"/>
              <a:t>Leiter MA 48 Waste Watcher</a:t>
            </a:r>
            <a:endParaRPr lang="de-AT" sz="1000" dirty="0"/>
          </a:p>
        </p:txBody>
      </p:sp>
      <p:pic>
        <p:nvPicPr>
          <p:cNvPr id="6148" name="Picture 4" descr="D:\Benutzer\lanm48des\Pictures\sauer-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2" y="2653530"/>
            <a:ext cx="606596" cy="80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Benutzer\lanm48des\Desktop\DSC_16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r="26359"/>
          <a:stretch/>
        </p:blipFill>
        <p:spPr bwMode="auto">
          <a:xfrm>
            <a:off x="405422" y="3917887"/>
            <a:ext cx="606596" cy="73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 bwMode="auto">
          <a:xfrm>
            <a:off x="6948264" y="3670550"/>
            <a:ext cx="936104" cy="36004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1" name="Gerade Verbindung 10"/>
          <p:cNvCxnSpPr>
            <a:stCxn id="7" idx="2"/>
            <a:endCxn id="14" idx="0"/>
          </p:cNvCxnSpPr>
          <p:nvPr/>
        </p:nvCxnSpPr>
        <p:spPr bwMode="auto">
          <a:xfrm>
            <a:off x="1639881" y="3515127"/>
            <a:ext cx="0" cy="29561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3" name="Textfeld 12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4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260353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36872" y="4849800"/>
            <a:ext cx="8267575" cy="124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800" b="1" kern="0" dirty="0" smtClean="0"/>
              <a:t>„</a:t>
            </a:r>
            <a:r>
              <a:rPr lang="de-AT" altLang="de-DE" sz="1800" b="1" kern="0" dirty="0" err="1" smtClean="0"/>
              <a:t>Littering</a:t>
            </a:r>
            <a:r>
              <a:rPr lang="de-AT" altLang="de-DE" sz="1800" b="1" kern="0" dirty="0" smtClean="0"/>
              <a:t>“ + Hundekot</a:t>
            </a:r>
          </a:p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200" kern="0" dirty="0" smtClean="0"/>
              <a:t> </a:t>
            </a:r>
            <a:r>
              <a:rPr lang="de-AT" altLang="de-DE" sz="1200" kern="0" dirty="0"/>
              <a:t> </a:t>
            </a:r>
            <a:r>
              <a:rPr lang="de-AT" altLang="de-DE" sz="1400" kern="0" dirty="0" smtClean="0"/>
              <a:t>- Hauptverschmutzungen des öffentlichen Raums</a:t>
            </a:r>
            <a:endParaRPr lang="de-AT" altLang="de-DE" sz="1300" kern="0" dirty="0" smtClean="0"/>
          </a:p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endParaRPr lang="de-AT" altLang="de-DE" sz="1100" kern="0" dirty="0" smtClean="0"/>
          </a:p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800" b="1" kern="0" dirty="0" smtClean="0"/>
              <a:t>Auftrag der Bevölkerung</a:t>
            </a:r>
            <a:endParaRPr lang="de-AT" altLang="de-DE" sz="1800" kern="0" dirty="0" smtClean="0"/>
          </a:p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300" kern="0" dirty="0" smtClean="0"/>
              <a:t>   </a:t>
            </a:r>
            <a:r>
              <a:rPr lang="de-AT" altLang="de-DE" sz="1400" kern="0" dirty="0" smtClean="0"/>
              <a:t>- 2006: 160.000 Unterschriften bei Petition gegen Hundekot 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496944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kam es zur Einführung der Waste Watcher ?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5" descr="Q:\Medien\Fotos\Diverse-Fotos\Bilder_Notwendigkeit_Waste_Watcher\20080709_MIMOTIK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4132">
            <a:off x="504516" y="2447051"/>
            <a:ext cx="202247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8" descr="Q:\Medien\Fotos\Beispielfotos\20080222_A 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44"/>
          <a:stretch>
            <a:fillRect/>
          </a:stretch>
        </p:blipFill>
        <p:spPr bwMode="auto">
          <a:xfrm>
            <a:off x="6372200" y="2636912"/>
            <a:ext cx="2062163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 descr="Q:\Medien\Fotos\Beispielfotos\20110902_CSRI 0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5091">
            <a:off x="2930853" y="2446882"/>
            <a:ext cx="2670175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Sperrmüll vor Mistplat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792" y="1484784"/>
            <a:ext cx="2308225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Q:\Medien\Fotos\Diverse-Fotos\Sonstiges\DSCI04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6338">
            <a:off x="5031867" y="1487156"/>
            <a:ext cx="2036763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5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169885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1061951826"/>
              </p:ext>
            </p:extLst>
          </p:nvPr>
        </p:nvGraphicFramePr>
        <p:xfrm>
          <a:off x="611560" y="1628800"/>
          <a:ext cx="7992888" cy="4300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6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32685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43055"/>
            <a:ext cx="2129879" cy="150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/>
          <p:cNvSpPr>
            <a:spLocks noChangeArrowheads="1"/>
          </p:cNvSpPr>
          <p:nvPr/>
        </p:nvSpPr>
        <p:spPr bwMode="auto">
          <a:xfrm>
            <a:off x="502990" y="3429000"/>
            <a:ext cx="3636962" cy="1728192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Aufstockung </a:t>
            </a:r>
            <a:br>
              <a:rPr lang="de-AT" altLang="de-DE" sz="1400" dirty="0">
                <a:solidFill>
                  <a:srgbClr val="000000"/>
                </a:solidFill>
              </a:rPr>
            </a:br>
            <a:r>
              <a:rPr lang="de-AT" altLang="de-DE" sz="1400" dirty="0">
                <a:solidFill>
                  <a:srgbClr val="000000"/>
                </a:solidFill>
              </a:rPr>
              <a:t>Straßenreinigung		  1.200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 err="1">
                <a:solidFill>
                  <a:srgbClr val="000000"/>
                </a:solidFill>
              </a:rPr>
              <a:t>Hundesackerlautomaten</a:t>
            </a:r>
            <a:r>
              <a:rPr lang="de-AT" altLang="de-DE" sz="1400" dirty="0">
                <a:solidFill>
                  <a:srgbClr val="000000"/>
                </a:solidFill>
              </a:rPr>
              <a:t>	  3.500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sichtbare Papierkörbe	19.000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Aschenrohre		  1.200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 err="1">
                <a:solidFill>
                  <a:srgbClr val="000000"/>
                </a:solidFill>
              </a:rPr>
              <a:t>Kehrforce</a:t>
            </a:r>
            <a:endParaRPr lang="de-AT" altLang="de-DE" sz="1400" dirty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Optimierung der Reinigungsleistung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67" y="2940138"/>
            <a:ext cx="2122495" cy="14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43054"/>
            <a:ext cx="2136830" cy="15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67780" y="332656"/>
            <a:ext cx="6107335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1. Säule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m 13"/>
          <p:cNvGraphicFramePr/>
          <p:nvPr>
            <p:extLst>
              <p:ext uri="{D42A27DB-BD31-4B8C-83A1-F6EECF244321}">
                <p14:modId xmlns:p14="http://schemas.microsoft.com/office/powerpoint/2010/main" val="4047736521"/>
              </p:ext>
            </p:extLst>
          </p:nvPr>
        </p:nvGraphicFramePr>
        <p:xfrm>
          <a:off x="611560" y="1628800"/>
          <a:ext cx="7992888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7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14704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4"/>
          <p:cNvSpPr>
            <a:spLocks noChangeArrowheads="1"/>
          </p:cNvSpPr>
          <p:nvPr/>
        </p:nvSpPr>
        <p:spPr bwMode="auto">
          <a:xfrm>
            <a:off x="3059832" y="3645024"/>
            <a:ext cx="3024336" cy="1800200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/>
            <a:r>
              <a:rPr lang="de-AT" altLang="de-DE" sz="1600" b="1" dirty="0" smtClean="0">
                <a:solidFill>
                  <a:srgbClr val="000000"/>
                </a:solidFill>
              </a:rPr>
              <a:t>BEWUSSTSEINSBILDUNG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 smtClean="0">
                <a:solidFill>
                  <a:srgbClr val="000000"/>
                </a:solidFill>
              </a:rPr>
              <a:t>Kampagnen</a:t>
            </a:r>
            <a:endParaRPr lang="de-AT" altLang="de-DE" sz="1400" dirty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Frühlingsputzaktion	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Wiesenstecker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Online-Stadtplan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48er-App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AT" altLang="de-DE" sz="1400" dirty="0">
                <a:solidFill>
                  <a:srgbClr val="000000"/>
                </a:solidFill>
              </a:rPr>
              <a:t>Information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4119780738"/>
              </p:ext>
            </p:extLst>
          </p:nvPr>
        </p:nvGraphicFramePr>
        <p:xfrm>
          <a:off x="611560" y="1628800"/>
          <a:ext cx="7992888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el 1"/>
          <p:cNvSpPr txBox="1">
            <a:spLocks/>
          </p:cNvSpPr>
          <p:nvPr/>
        </p:nvSpPr>
        <p:spPr>
          <a:xfrm>
            <a:off x="367780" y="332656"/>
            <a:ext cx="6107335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2. Säule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8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21280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67780" y="332656"/>
            <a:ext cx="8380684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2. Säule – Stärkung der Eigenverantwortung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8"/>
          <a:stretch>
            <a:fillRect/>
          </a:stretch>
        </p:blipFill>
        <p:spPr bwMode="auto">
          <a:xfrm>
            <a:off x="3236913" y="2708920"/>
            <a:ext cx="258603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dyn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16447"/>
            <a:ext cx="2191003" cy="168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dynimag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09950"/>
            <a:ext cx="1861056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818" y="1268760"/>
            <a:ext cx="1800225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\\M48file04\info\Ulli\2012\SaubereStadt\MA48_2012_SAUBERESTADT_16BG_RZ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40632"/>
            <a:ext cx="2267097" cy="167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\\M48file04\info\Ulli\2012\SaubereStadt\MA48_2012_SAUBERESTADT_16BG_RZ-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28" y="2906192"/>
            <a:ext cx="1893888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50" y="4311650"/>
            <a:ext cx="3722254" cy="178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11261"/>
            <a:ext cx="3721149" cy="178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9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337709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67780" y="332656"/>
            <a:ext cx="8380684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2. Säule – Bewusstseinsbildung: Branding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6" descr="papierkorb-freigestel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00213"/>
            <a:ext cx="116998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3275856" y="4797425"/>
            <a:ext cx="27986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400" b="1" dirty="0">
                <a:latin typeface="Arial" pitchFamily="34" charset="0"/>
              </a:rPr>
              <a:t>Papierkorbaufkleber 2009 </a:t>
            </a:r>
            <a:br>
              <a:rPr lang="de-AT" altLang="de-DE" sz="1400" b="1" dirty="0">
                <a:latin typeface="Arial" pitchFamily="34" charset="0"/>
              </a:rPr>
            </a:br>
            <a:r>
              <a:rPr lang="de-AT" altLang="de-DE" sz="1400" b="1" dirty="0">
                <a:latin typeface="Arial" pitchFamily="34" charset="0"/>
              </a:rPr>
              <a:t>(Vorbild Berlin + Hamburg) </a:t>
            </a:r>
            <a:br>
              <a:rPr lang="de-AT" altLang="de-DE" sz="1400" b="1" dirty="0">
                <a:latin typeface="Arial" pitchFamily="34" charset="0"/>
              </a:rPr>
            </a:br>
            <a:r>
              <a:rPr lang="de-AT" altLang="de-DE" sz="1400" b="1" dirty="0">
                <a:latin typeface="Arial" pitchFamily="34" charset="0"/>
              </a:rPr>
              <a:t>Sprüche stammen von MA 48 - MitarbeiterInnen</a:t>
            </a:r>
            <a:r>
              <a:rPr lang="de-AT" altLang="de-DE" sz="1400" dirty="0">
                <a:latin typeface="Arial" pitchFamily="34" charset="0"/>
              </a:rPr>
              <a:t> </a:t>
            </a:r>
          </a:p>
        </p:txBody>
      </p:sp>
      <p:pic>
        <p:nvPicPr>
          <p:cNvPr id="1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87"/>
          <a:stretch>
            <a:fillRect/>
          </a:stretch>
        </p:blipFill>
        <p:spPr bwMode="auto">
          <a:xfrm>
            <a:off x="179388" y="2636838"/>
            <a:ext cx="12001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_E9E35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84313"/>
            <a:ext cx="189865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179388" y="1916113"/>
            <a:ext cx="2065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400" b="1">
                <a:latin typeface="Arial" pitchFamily="34" charset="0"/>
              </a:rPr>
              <a:t>Wiesenstecker</a:t>
            </a:r>
            <a:r>
              <a:rPr lang="de-AT" altLang="de-DE" sz="1400">
                <a:latin typeface="Arial" pitchFamily="34" charset="0"/>
              </a:rPr>
              <a:t/>
            </a:r>
            <a:br>
              <a:rPr lang="de-AT" altLang="de-DE" sz="1400">
                <a:latin typeface="Arial" pitchFamily="34" charset="0"/>
              </a:rPr>
            </a:br>
            <a:r>
              <a:rPr lang="de-AT" altLang="de-DE" sz="1400">
                <a:latin typeface="Arial" pitchFamily="34" charset="0"/>
              </a:rPr>
              <a:t>„Sind dir 50 € wurscht? 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7380288" y="4365625"/>
            <a:ext cx="15541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400" b="1">
                <a:latin typeface="Arial" pitchFamily="34" charset="0"/>
              </a:rPr>
              <a:t>Aschenrohre </a:t>
            </a:r>
            <a:r>
              <a:rPr lang="de-AT" altLang="de-DE" sz="1400">
                <a:latin typeface="Arial" pitchFamily="34" charset="0"/>
              </a:rPr>
              <a:t/>
            </a:r>
            <a:br>
              <a:rPr lang="de-AT" altLang="de-DE" sz="1400">
                <a:latin typeface="Arial" pitchFamily="34" charset="0"/>
              </a:rPr>
            </a:br>
            <a:r>
              <a:rPr lang="de-AT" altLang="de-DE" sz="1400">
                <a:latin typeface="Arial" pitchFamily="34" charset="0"/>
              </a:rPr>
              <a:t>„Host an Tschick“</a:t>
            </a:r>
          </a:p>
        </p:txBody>
      </p:sp>
      <p:pic>
        <p:nvPicPr>
          <p:cNvPr id="26" name="Picture 20" descr="C:\Users\lanm48vou\Desktop\Wiesenstecker50€Straf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565400"/>
            <a:ext cx="9540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10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27862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endParaRPr lang="de-AT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67780" y="332656"/>
            <a:ext cx="8380684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2. Säule – Bewusstseinsbildung: Wettbewerbe</a:t>
            </a:r>
            <a:endParaRPr lang="de-AT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\\m48file04\kommunikation\Werbeagentur\2015\Papierkorbsprüche\150518_MA48_2015_Freecard_Papierkorsprüche_END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760"/>
            <a:ext cx="237804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6"/>
          <p:cNvSpPr>
            <a:spLocks noChangeArrowheads="1"/>
          </p:cNvSpPr>
          <p:nvPr/>
        </p:nvSpPr>
        <p:spPr bwMode="auto">
          <a:xfrm>
            <a:off x="2700338" y="1255400"/>
            <a:ext cx="576009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2857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74295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 err="1">
                <a:latin typeface="Arial" pitchFamily="34" charset="0"/>
              </a:rPr>
              <a:t>TeilnehmerInnen</a:t>
            </a:r>
            <a:r>
              <a:rPr lang="de-AT" altLang="de-DE" sz="1800" dirty="0">
                <a:latin typeface="Arial" pitchFamily="34" charset="0"/>
              </a:rPr>
              <a:t>:</a:t>
            </a:r>
          </a:p>
          <a:p>
            <a:pPr lvl="2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600" dirty="0">
                <a:latin typeface="Arial" pitchFamily="34" charset="0"/>
              </a:rPr>
              <a:t>MitarbeiterInnen (Identifikation mit Arbeit)</a:t>
            </a:r>
          </a:p>
          <a:p>
            <a:pPr lvl="2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600" dirty="0" err="1">
                <a:latin typeface="Arial" pitchFamily="34" charset="0"/>
              </a:rPr>
              <a:t>SchülerInnen</a:t>
            </a:r>
            <a:r>
              <a:rPr lang="de-AT" altLang="de-DE" sz="1600" dirty="0">
                <a:latin typeface="Arial" pitchFamily="34" charset="0"/>
              </a:rPr>
              <a:t>  (Bewusstseinsbildung, Image)</a:t>
            </a:r>
          </a:p>
          <a:p>
            <a:pPr lvl="2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600" dirty="0" err="1">
                <a:latin typeface="Arial" pitchFamily="34" charset="0"/>
              </a:rPr>
              <a:t>WienerInnen</a:t>
            </a:r>
            <a:r>
              <a:rPr lang="de-AT" altLang="de-DE" sz="1600" dirty="0">
                <a:latin typeface="Arial" pitchFamily="34" charset="0"/>
              </a:rPr>
              <a:t> (Bewusstseinsbildung, Image)</a:t>
            </a:r>
            <a:endParaRPr lang="de-AT" altLang="de-DE" sz="2000" dirty="0">
              <a:latin typeface="Arial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>
                <a:latin typeface="Arial" pitchFamily="34" charset="0"/>
              </a:rPr>
              <a:t>4.000 Sprüche wurden eingereicht, </a:t>
            </a:r>
          </a:p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>
                <a:latin typeface="Arial" pitchFamily="34" charset="0"/>
              </a:rPr>
              <a:t>von über 800 Personen</a:t>
            </a:r>
          </a:p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>
                <a:latin typeface="Arial" pitchFamily="34" charset="0"/>
              </a:rPr>
              <a:t>Online-</a:t>
            </a:r>
            <a:r>
              <a:rPr lang="de-AT" altLang="de-DE" sz="1800" dirty="0" err="1">
                <a:latin typeface="Arial" pitchFamily="34" charset="0"/>
              </a:rPr>
              <a:t>Voting</a:t>
            </a:r>
            <a:r>
              <a:rPr lang="de-AT" altLang="de-DE" sz="1800" dirty="0">
                <a:latin typeface="Arial" pitchFamily="34" charset="0"/>
              </a:rPr>
              <a:t> der besten 10 </a:t>
            </a:r>
          </a:p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>
                <a:latin typeface="Arial" pitchFamily="34" charset="0"/>
              </a:rPr>
              <a:t>Präsentation </a:t>
            </a:r>
            <a:r>
              <a:rPr lang="de-AT" altLang="de-DE" sz="1800" dirty="0" err="1">
                <a:latin typeface="Arial" pitchFamily="34" charset="0"/>
              </a:rPr>
              <a:t>Mistfest</a:t>
            </a:r>
            <a:endParaRPr lang="de-AT" altLang="de-DE" sz="1800" dirty="0">
              <a:latin typeface="Arial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Blip>
                <a:blip r:embed="rId3"/>
              </a:buBlip>
            </a:pPr>
            <a:r>
              <a:rPr lang="de-AT" altLang="de-DE" sz="1800" dirty="0">
                <a:latin typeface="Arial" pitchFamily="34" charset="0"/>
              </a:rPr>
              <a:t>Wienweite </a:t>
            </a:r>
            <a:r>
              <a:rPr lang="de-AT" altLang="de-DE" sz="1800" dirty="0" smtClean="0">
                <a:latin typeface="Arial" pitchFamily="34" charset="0"/>
              </a:rPr>
              <a:t>Beklebung</a:t>
            </a:r>
            <a:endParaRPr lang="de-AT" altLang="de-DE" sz="1800" dirty="0">
              <a:latin typeface="Arial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01" b="40709"/>
          <a:stretch>
            <a:fillRect/>
          </a:stretch>
        </p:blipFill>
        <p:spPr bwMode="auto">
          <a:xfrm>
            <a:off x="3107035" y="5391050"/>
            <a:ext cx="29051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7" r="864" b="20233"/>
          <a:stretch>
            <a:fillRect/>
          </a:stretch>
        </p:blipFill>
        <p:spPr bwMode="auto">
          <a:xfrm>
            <a:off x="180107" y="4725144"/>
            <a:ext cx="28797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49" b="-40"/>
          <a:stretch>
            <a:fillRect/>
          </a:stretch>
        </p:blipFill>
        <p:spPr bwMode="auto">
          <a:xfrm>
            <a:off x="179512" y="5391051"/>
            <a:ext cx="29051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1" b="61359"/>
          <a:stretch>
            <a:fillRect/>
          </a:stretch>
        </p:blipFill>
        <p:spPr bwMode="auto">
          <a:xfrm>
            <a:off x="3107035" y="4670970"/>
            <a:ext cx="29051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81715"/>
          <a:stretch>
            <a:fillRect/>
          </a:stretch>
        </p:blipFill>
        <p:spPr bwMode="auto">
          <a:xfrm>
            <a:off x="3107035" y="3925490"/>
            <a:ext cx="2905125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\\m48file04\multimedia\Foto\Veranstaltungen\_Mistfest\150919-20_Mistfest\150919_Mistfest_FelicitasMatern\IMG_12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2"/>
          <a:stretch>
            <a:fillRect/>
          </a:stretch>
        </p:blipFill>
        <p:spPr bwMode="auto">
          <a:xfrm>
            <a:off x="6228184" y="2780928"/>
            <a:ext cx="2770187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11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4459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67780" y="332656"/>
            <a:ext cx="6107335" cy="936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Maßnahmenpaket „Saubere Stadt“</a:t>
            </a:r>
            <a:b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9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3-Säulen Modell – 3. Säule</a:t>
            </a:r>
            <a:endParaRPr lang="de-AT" sz="19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856362468"/>
              </p:ext>
            </p:extLst>
          </p:nvPr>
        </p:nvGraphicFramePr>
        <p:xfrm>
          <a:off x="539552" y="1628800"/>
          <a:ext cx="7992888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15" y="2996952"/>
            <a:ext cx="3259789" cy="287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" name="Picture 4" descr="IMG_467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56" y="3246154"/>
            <a:ext cx="3807976" cy="234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12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27517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6107335" cy="102861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Wiener Reinhaltegesetz 2008</a:t>
            </a:r>
          </a:p>
          <a:p>
            <a:pPr algn="l"/>
            <a:r>
              <a:rPr 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Landesgesetz für Wien 		     Novelle 04/2017</a:t>
            </a:r>
          </a:p>
          <a:p>
            <a:pPr algn="l"/>
            <a:r>
              <a:rPr lang="de-DE" sz="1400" b="1" kern="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400" b="1" kern="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</a:t>
            </a:r>
            <a:r>
              <a:rPr lang="de-DE" sz="1400" b="1" kern="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b="1" kern="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ReiG</a:t>
            </a:r>
            <a:r>
              <a:rPr lang="de-DE" sz="1400" b="1" kern="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sz="11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95536" y="1988840"/>
            <a:ext cx="8534697" cy="385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 smtClean="0"/>
              <a:t>Basis für die Kontrolltätigkeit der Waste Watcher </a:t>
            </a:r>
          </a:p>
          <a:p>
            <a:pPr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endParaRPr lang="de-AT" altLang="de-DE" sz="1600" b="1" kern="0" dirty="0" smtClean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 smtClean="0"/>
              <a:t>Verbietet </a:t>
            </a:r>
            <a:r>
              <a:rPr lang="de-AT" altLang="de-DE" sz="1600" b="1" kern="0" dirty="0"/>
              <a:t>die Verunreinigungen von öffentlichen Flächen</a:t>
            </a:r>
          </a:p>
          <a:p>
            <a:pPr marL="171450" indent="-171450">
              <a:lnSpc>
                <a:spcPct val="8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endParaRPr lang="de-AT" altLang="de-DE" sz="100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/>
              <a:t>Definiert, was genau eine Verunreinigung ist und wie man sich verhalten muss, sodass keine Übertretung des Gesetzes vorliegt</a:t>
            </a:r>
            <a:br>
              <a:rPr lang="de-AT" altLang="de-DE" sz="1600" b="1" kern="0" dirty="0"/>
            </a:br>
            <a:endParaRPr lang="de-AT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/>
              <a:t>Regelt den Gültigkeitsbereich, die Zuständigkeiten, Befugnisse und Pflichten der Waste </a:t>
            </a:r>
            <a:r>
              <a:rPr lang="de-AT" altLang="de-DE" sz="1600" b="1" kern="0" dirty="0" smtClean="0"/>
              <a:t>Watcher </a:t>
            </a:r>
            <a:r>
              <a:rPr lang="de-AT" altLang="de-DE" sz="1600" b="1" kern="0" dirty="0"/>
              <a:t>sowie </a:t>
            </a:r>
            <a:r>
              <a:rPr lang="de-AT" altLang="de-DE" sz="1600" b="1" kern="0" dirty="0" smtClean="0"/>
              <a:t>Strafen und wer die Organe angeloben darf</a:t>
            </a:r>
          </a:p>
          <a:p>
            <a:pPr>
              <a:spcBef>
                <a:spcPct val="30000"/>
              </a:spcBef>
              <a:defRPr/>
            </a:pPr>
            <a:endParaRPr lang="de-AT" sz="1600" b="1" dirty="0" smtClean="0"/>
          </a:p>
          <a:p>
            <a:pPr>
              <a:spcBef>
                <a:spcPct val="30000"/>
              </a:spcBef>
              <a:defRPr/>
            </a:pPr>
            <a:r>
              <a:rPr lang="de-AT" sz="1600" b="1" dirty="0" smtClean="0"/>
              <a:t>Info: Änderungen </a:t>
            </a:r>
            <a:r>
              <a:rPr lang="de-AT" sz="1600" b="1" dirty="0"/>
              <a:t>durch die Novelle:</a:t>
            </a:r>
          </a:p>
          <a:p>
            <a:pPr lvl="1">
              <a:lnSpc>
                <a:spcPct val="80000"/>
              </a:lnSpc>
              <a:spcBef>
                <a:spcPct val="30000"/>
              </a:spcBef>
              <a:buSzPct val="81000"/>
              <a:buFont typeface="Courier New" panose="02070309020205020404" pitchFamily="49" charset="0"/>
              <a:buChar char="o"/>
              <a:defRPr/>
            </a:pPr>
            <a:r>
              <a:rPr lang="de-AT" altLang="de-DE" sz="1500" dirty="0" smtClean="0"/>
              <a:t> Erhöhung </a:t>
            </a:r>
            <a:r>
              <a:rPr lang="de-AT" altLang="de-DE" sz="1500" dirty="0"/>
              <a:t>des Strafbetrages von EUR 36.– auf </a:t>
            </a:r>
            <a:r>
              <a:rPr lang="de-AT" altLang="de-DE" sz="1500" b="1" dirty="0"/>
              <a:t>EUR 50.–</a:t>
            </a:r>
          </a:p>
          <a:p>
            <a:pPr lvl="1">
              <a:lnSpc>
                <a:spcPct val="80000"/>
              </a:lnSpc>
              <a:spcBef>
                <a:spcPct val="30000"/>
              </a:spcBef>
              <a:buSzPct val="81000"/>
              <a:buFont typeface="Courier New" panose="02070309020205020404" pitchFamily="49" charset="0"/>
              <a:buChar char="o"/>
              <a:defRPr/>
            </a:pPr>
            <a:r>
              <a:rPr lang="de-AT" altLang="de-DE" sz="1500" dirty="0" smtClean="0"/>
              <a:t> Erweiterung </a:t>
            </a:r>
            <a:r>
              <a:rPr lang="de-AT" altLang="de-DE" sz="1500" dirty="0"/>
              <a:t>des Geltungsbereiches des </a:t>
            </a:r>
            <a:r>
              <a:rPr lang="de-AT" altLang="de-DE" sz="1500" dirty="0" err="1"/>
              <a:t>Wr</a:t>
            </a:r>
            <a:r>
              <a:rPr lang="de-AT" altLang="de-DE" sz="1500" dirty="0"/>
              <a:t>. Reinhaltegesetzes</a:t>
            </a:r>
          </a:p>
          <a:p>
            <a:pPr lvl="1">
              <a:lnSpc>
                <a:spcPct val="80000"/>
              </a:lnSpc>
              <a:spcBef>
                <a:spcPct val="30000"/>
              </a:spcBef>
              <a:buSzPct val="81000"/>
              <a:buFont typeface="Courier New" panose="02070309020205020404" pitchFamily="49" charset="0"/>
              <a:buChar char="o"/>
              <a:defRPr/>
            </a:pPr>
            <a:r>
              <a:rPr lang="de-AT" altLang="de-DE" sz="1500" dirty="0" smtClean="0"/>
              <a:t> auf </a:t>
            </a:r>
            <a:r>
              <a:rPr lang="de-AT" altLang="de-DE" sz="1500" dirty="0"/>
              <a:t>öffentlich zugänglichen Wasserflächen und</a:t>
            </a:r>
          </a:p>
          <a:p>
            <a:pPr lvl="1">
              <a:lnSpc>
                <a:spcPct val="80000"/>
              </a:lnSpc>
              <a:spcBef>
                <a:spcPct val="30000"/>
              </a:spcBef>
              <a:buSzPct val="81000"/>
              <a:buFont typeface="Courier New" panose="02070309020205020404" pitchFamily="49" charset="0"/>
              <a:buChar char="o"/>
              <a:defRPr/>
            </a:pPr>
            <a:r>
              <a:rPr lang="de-AT" altLang="de-DE" sz="1500" dirty="0" smtClean="0"/>
              <a:t> auf </a:t>
            </a:r>
            <a:r>
              <a:rPr lang="de-AT" altLang="de-DE" sz="1500" dirty="0"/>
              <a:t>befestigtes und nicht befestigtes Stadtmobiliar</a:t>
            </a:r>
            <a:endParaRPr lang="de-AT" altLang="de-DE" sz="1500" b="1" kern="0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967" y="476672"/>
            <a:ext cx="2334764" cy="205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13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29511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6107335" cy="1080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Wiener Reinhaltegesetz 2008</a:t>
            </a:r>
          </a:p>
          <a:p>
            <a:pPr algn="l"/>
            <a:r>
              <a:rPr 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Landesgesetz für Wien 		     Novelle 04/2017</a:t>
            </a:r>
          </a:p>
          <a:p>
            <a:pPr algn="l"/>
            <a:r>
              <a:rPr lang="de-DE" sz="14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4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</a:t>
            </a:r>
            <a:r>
              <a:rPr lang="de-DE" sz="14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ReiG</a:t>
            </a:r>
            <a:r>
              <a:rPr lang="de-DE" sz="1400" b="1" kern="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sz="11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512" y="1772816"/>
            <a:ext cx="4536503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4138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600" b="1" kern="0" dirty="0" smtClean="0"/>
              <a:t>BEFUGNISSE DER WASTE WATCHER</a:t>
            </a:r>
          </a:p>
          <a:p>
            <a:pPr marL="84138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endParaRPr lang="de-AT" altLang="de-DE" sz="1100" b="1" kern="0" dirty="0" smtClean="0"/>
          </a:p>
          <a:p>
            <a:pPr marL="427038" eaLnBrk="1" hangingPunct="1">
              <a:spcBef>
                <a:spcPct val="30000"/>
              </a:spcBef>
              <a:defRPr/>
            </a:pPr>
            <a:r>
              <a:rPr lang="de-AT" altLang="de-DE" sz="1500" b="1" kern="0" dirty="0" smtClean="0"/>
              <a:t>Anhalterecht</a:t>
            </a:r>
            <a:r>
              <a:rPr lang="de-AT" altLang="de-DE" sz="1500" kern="0" dirty="0" smtClean="0"/>
              <a:t> zur Feststellung der Identität eines „</a:t>
            </a:r>
            <a:r>
              <a:rPr lang="de-AT" altLang="de-DE" sz="1500" kern="0" dirty="0" err="1" smtClean="0"/>
              <a:t>Verunreinigers</a:t>
            </a:r>
            <a:r>
              <a:rPr lang="de-AT" altLang="de-DE" sz="1500" kern="0" dirty="0" smtClean="0"/>
              <a:t>“ (Ausweisleistung)</a:t>
            </a:r>
            <a:br>
              <a:rPr lang="de-AT" altLang="de-DE" sz="1500" kern="0" dirty="0" smtClean="0"/>
            </a:br>
            <a:r>
              <a:rPr lang="de-AT" altLang="de-DE" sz="1400" kern="0" dirty="0"/>
              <a:t>Hinzuziehen der Polizei </a:t>
            </a:r>
            <a:r>
              <a:rPr lang="de-AT" altLang="de-DE" sz="1400" kern="0" dirty="0" smtClean="0"/>
              <a:t>jederzeit möglich</a:t>
            </a:r>
            <a:r>
              <a:rPr lang="de-AT" altLang="de-DE" sz="1500" kern="0" dirty="0" smtClean="0"/>
              <a:t/>
            </a:r>
            <a:br>
              <a:rPr lang="de-AT" altLang="de-DE" sz="1500" kern="0" dirty="0" smtClean="0"/>
            </a:br>
            <a:r>
              <a:rPr lang="de-AT" altLang="de-DE" sz="1500" kern="0" dirty="0" smtClean="0"/>
              <a:t> </a:t>
            </a:r>
          </a:p>
          <a:p>
            <a:pPr marL="427038" eaLnBrk="1" hangingPunct="1">
              <a:spcBef>
                <a:spcPct val="30000"/>
              </a:spcBef>
              <a:defRPr/>
            </a:pPr>
            <a:r>
              <a:rPr lang="de-AT" altLang="de-DE" sz="1500" kern="0" dirty="0" smtClean="0"/>
              <a:t>Möglichkeit zur Ausstellung einer </a:t>
            </a:r>
            <a:r>
              <a:rPr lang="de-AT" altLang="de-DE" sz="1500" b="1" kern="0" dirty="0" smtClean="0"/>
              <a:t>Organstrafverfügung zu EUR 50.– :</a:t>
            </a:r>
            <a:r>
              <a:rPr lang="de-AT" altLang="de-DE" sz="1500" kern="0" dirty="0" smtClean="0"/>
              <a:t/>
            </a:r>
            <a:br>
              <a:rPr lang="de-AT" altLang="de-DE" sz="1500" kern="0" dirty="0" smtClean="0"/>
            </a:br>
            <a:r>
              <a:rPr lang="de-AT" altLang="de-DE" sz="1500" kern="0" dirty="0" smtClean="0"/>
              <a:t>in </a:t>
            </a:r>
            <a:r>
              <a:rPr lang="de-AT" altLang="de-DE" sz="1500" b="1" kern="0" dirty="0" smtClean="0"/>
              <a:t>BAR</a:t>
            </a:r>
            <a:r>
              <a:rPr lang="de-AT" altLang="de-DE" sz="1500" kern="0" dirty="0" smtClean="0"/>
              <a:t> oder mit </a:t>
            </a:r>
            <a:r>
              <a:rPr lang="de-AT" altLang="de-DE" sz="1500" b="1" kern="0" dirty="0" smtClean="0"/>
              <a:t>SEPA-Zahlungsanweisung </a:t>
            </a:r>
            <a:br>
              <a:rPr lang="de-AT" altLang="de-DE" sz="1500" b="1" kern="0" dirty="0" smtClean="0"/>
            </a:br>
            <a:r>
              <a:rPr lang="de-AT" altLang="de-DE" sz="600" b="1" kern="0" dirty="0" smtClean="0"/>
              <a:t/>
            </a:r>
            <a:br>
              <a:rPr lang="de-AT" altLang="de-DE" sz="600" b="1" kern="0" dirty="0" smtClean="0"/>
            </a:br>
            <a:r>
              <a:rPr lang="de-AT" altLang="de-DE" sz="1100" kern="0" dirty="0" smtClean="0"/>
              <a:t>(Rechnersystem der Stadt Wien zur Einzahlungsverfolgung)</a:t>
            </a:r>
            <a:r>
              <a:rPr lang="de-AT" altLang="de-DE" sz="1100" b="1" kern="0" dirty="0" smtClean="0"/>
              <a:t/>
            </a:r>
            <a:br>
              <a:rPr lang="de-AT" altLang="de-DE" sz="1100" b="1" kern="0" dirty="0" smtClean="0"/>
            </a:br>
            <a:endParaRPr lang="de-AT" altLang="de-DE" sz="1100" b="1" kern="0" dirty="0" smtClean="0"/>
          </a:p>
          <a:p>
            <a:pPr marL="427038" eaLnBrk="1" hangingPunct="1">
              <a:spcBef>
                <a:spcPct val="30000"/>
              </a:spcBef>
              <a:defRPr/>
            </a:pPr>
            <a:r>
              <a:rPr lang="de-AT" altLang="de-DE" sz="1500" b="1" kern="0" dirty="0" smtClean="0"/>
              <a:t>Anzeigerecht</a:t>
            </a:r>
            <a:r>
              <a:rPr lang="de-AT" altLang="de-DE" sz="1500" kern="0" dirty="0" smtClean="0"/>
              <a:t> an die Behörde </a:t>
            </a:r>
            <a:br>
              <a:rPr lang="de-AT" altLang="de-DE" sz="1500" kern="0" dirty="0" smtClean="0"/>
            </a:br>
            <a:r>
              <a:rPr lang="de-AT" altLang="de-DE" sz="1400" kern="0" dirty="0" smtClean="0"/>
              <a:t>(Strafbehörde: Magistratsabteilung 58)</a:t>
            </a:r>
            <a:br>
              <a:rPr lang="de-AT" altLang="de-DE" sz="1400" kern="0" dirty="0" smtClean="0"/>
            </a:br>
            <a:endParaRPr lang="de-AT" altLang="de-DE" sz="1500" kern="0" dirty="0" smtClean="0"/>
          </a:p>
          <a:p>
            <a:pPr marL="427038" eaLnBrk="1" hangingPunct="1">
              <a:lnSpc>
                <a:spcPct val="80000"/>
              </a:lnSpc>
              <a:spcBef>
                <a:spcPct val="30000"/>
              </a:spcBef>
              <a:defRPr/>
            </a:pPr>
            <a:r>
              <a:rPr lang="de-AT" altLang="de-DE" sz="1500" kern="0" dirty="0"/>
              <a:t>Möglichkeit eine </a:t>
            </a:r>
            <a:r>
              <a:rPr lang="de-AT" altLang="de-DE" sz="1500" b="1" kern="0" dirty="0"/>
              <a:t>Ermahnung </a:t>
            </a:r>
            <a:r>
              <a:rPr lang="de-AT" altLang="de-DE" sz="1500" kern="0" dirty="0"/>
              <a:t>auszusprechen</a:t>
            </a:r>
            <a:r>
              <a:rPr lang="de-AT" altLang="de-DE" sz="1500" kern="0" dirty="0" smtClean="0"/>
              <a:t/>
            </a:r>
            <a:br>
              <a:rPr lang="de-AT" altLang="de-DE" sz="1500" kern="0" dirty="0" smtClean="0"/>
            </a:br>
            <a:endParaRPr lang="de-AT" altLang="de-DE" sz="1500" kern="0" dirty="0" smtClean="0"/>
          </a:p>
          <a:p>
            <a:pPr marL="427038" eaLnBrk="1" hangingPunct="1">
              <a:lnSpc>
                <a:spcPct val="80000"/>
              </a:lnSpc>
              <a:spcBef>
                <a:spcPct val="30000"/>
              </a:spcBef>
              <a:defRPr/>
            </a:pPr>
            <a:r>
              <a:rPr lang="de-AT" altLang="de-DE" sz="1500" kern="0" dirty="0" smtClean="0"/>
              <a:t>Erteilung des </a:t>
            </a:r>
            <a:r>
              <a:rPr lang="de-AT" altLang="de-DE" sz="1500" b="1" kern="0" dirty="0" smtClean="0"/>
              <a:t>Auftrag zur sofortigen Beseitigung der Verunreinigung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003" y="548680"/>
            <a:ext cx="110819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60032" y="1772816"/>
            <a:ext cx="396044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4138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1600" b="1" kern="0" dirty="0" smtClean="0"/>
              <a:t>STRAFEN im Verfahren</a:t>
            </a:r>
          </a:p>
          <a:p>
            <a:pPr marL="84138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endParaRPr lang="de-AT" altLang="de-DE" sz="1600" b="1" kern="0" dirty="0" smtClean="0"/>
          </a:p>
          <a:p>
            <a:pPr marL="369888" indent="-285750" eaLnBrk="1" hangingPunct="1">
              <a:lnSpc>
                <a:spcPct val="80000"/>
              </a:lnSpc>
              <a:spcBef>
                <a:spcPct val="30000"/>
              </a:spcBef>
              <a:defRPr/>
            </a:pPr>
            <a:r>
              <a:rPr lang="de-AT" altLang="de-DE" sz="1600" b="1" kern="0" dirty="0" smtClean="0"/>
              <a:t>Verunreinigungen</a:t>
            </a:r>
            <a:r>
              <a:rPr lang="de-AT" altLang="de-DE" sz="1600" kern="0" dirty="0" smtClean="0"/>
              <a:t> bis </a:t>
            </a:r>
            <a:r>
              <a:rPr lang="de-AT" altLang="de-DE" sz="1600" b="1" u="sng" kern="0" dirty="0" smtClean="0"/>
              <a:t>EUR 1.000.–</a:t>
            </a:r>
            <a:br>
              <a:rPr lang="de-AT" altLang="de-DE" sz="1600" b="1" u="sng" kern="0" dirty="0" smtClean="0"/>
            </a:br>
            <a:r>
              <a:rPr lang="de-AT" altLang="de-DE" sz="1600" b="1" kern="0" dirty="0" smtClean="0"/>
              <a:t> </a:t>
            </a:r>
            <a:br>
              <a:rPr lang="de-AT" altLang="de-DE" sz="1600" b="1" kern="0" dirty="0" smtClean="0"/>
            </a:br>
            <a:r>
              <a:rPr lang="de-AT" altLang="de-DE" sz="1600" b="1" kern="0" dirty="0" smtClean="0"/>
              <a:t/>
            </a:r>
            <a:br>
              <a:rPr lang="de-AT" altLang="de-DE" sz="1600" b="1" kern="0" dirty="0" smtClean="0"/>
            </a:br>
            <a:r>
              <a:rPr lang="de-AT" altLang="de-DE" sz="1600" b="1" kern="0" dirty="0" smtClean="0"/>
              <a:t/>
            </a:r>
            <a:br>
              <a:rPr lang="de-AT" altLang="de-DE" sz="1600" b="1" kern="0" dirty="0" smtClean="0"/>
            </a:br>
            <a:endParaRPr lang="de-AT" altLang="de-DE" sz="1600" b="1" kern="0" dirty="0" smtClean="0"/>
          </a:p>
          <a:p>
            <a:pPr marL="369888" indent="-285750" eaLnBrk="1" hangingPunct="1">
              <a:spcBef>
                <a:spcPct val="30000"/>
              </a:spcBef>
              <a:defRPr/>
            </a:pPr>
            <a:r>
              <a:rPr lang="de-AT" altLang="de-DE" sz="1600" b="1" kern="0" dirty="0" smtClean="0"/>
              <a:t>Verweigerung der Ausweisleistung</a:t>
            </a:r>
            <a:r>
              <a:rPr lang="de-AT" altLang="de-DE" sz="1600" kern="0" dirty="0" smtClean="0"/>
              <a:t/>
            </a:r>
            <a:br>
              <a:rPr lang="de-AT" altLang="de-DE" sz="1600" kern="0" dirty="0" smtClean="0"/>
            </a:br>
            <a:r>
              <a:rPr lang="de-AT" altLang="de-DE" sz="1600" kern="0" dirty="0" smtClean="0"/>
              <a:t>                      und/oder</a:t>
            </a:r>
            <a:br>
              <a:rPr lang="de-AT" altLang="de-DE" sz="1600" kern="0" dirty="0" smtClean="0"/>
            </a:br>
            <a:r>
              <a:rPr lang="de-AT" altLang="de-DE" sz="1600" b="1" kern="0" dirty="0" smtClean="0"/>
              <a:t>Verweigerung der Ausführung </a:t>
            </a:r>
            <a:r>
              <a:rPr lang="de-AT" altLang="de-DE" sz="1600" kern="0" dirty="0" smtClean="0"/>
              <a:t>des </a:t>
            </a:r>
            <a:r>
              <a:rPr lang="de-AT" altLang="de-DE" sz="1600" b="1" kern="0" dirty="0" smtClean="0"/>
              <a:t>Beseitigungsauftrages </a:t>
            </a:r>
            <a:r>
              <a:rPr lang="de-AT" altLang="de-DE" sz="1600" kern="0" dirty="0" smtClean="0"/>
              <a:t/>
            </a:r>
            <a:br>
              <a:rPr lang="de-AT" altLang="de-DE" sz="1600" kern="0" dirty="0" smtClean="0"/>
            </a:br>
            <a:r>
              <a:rPr lang="de-AT" altLang="de-DE" sz="1600" kern="0" dirty="0" smtClean="0"/>
              <a:t/>
            </a:r>
            <a:br>
              <a:rPr lang="de-AT" altLang="de-DE" sz="1600" kern="0" dirty="0" smtClean="0"/>
            </a:br>
            <a:r>
              <a:rPr lang="de-AT" altLang="de-DE" sz="1600" kern="0" dirty="0" smtClean="0"/>
              <a:t>bis </a:t>
            </a:r>
            <a:r>
              <a:rPr lang="de-AT" altLang="de-DE" sz="1600" b="1" u="sng" kern="0" dirty="0" smtClean="0"/>
              <a:t>EUR 2.000.– </a:t>
            </a:r>
            <a:r>
              <a:rPr lang="de-AT" altLang="de-DE" sz="1600" u="sng" kern="0" dirty="0" smtClean="0"/>
              <a:t/>
            </a:r>
            <a:br>
              <a:rPr lang="de-AT" altLang="de-DE" sz="1600" u="sng" kern="0" dirty="0" smtClean="0"/>
            </a:br>
            <a:r>
              <a:rPr lang="de-AT" altLang="de-DE" sz="1600" kern="0" dirty="0" smtClean="0"/>
              <a:t> </a:t>
            </a:r>
          </a:p>
        </p:txBody>
      </p:sp>
      <p:cxnSp>
        <p:nvCxnSpPr>
          <p:cNvPr id="9" name="Gerade Verbindung 8"/>
          <p:cNvCxnSpPr/>
          <p:nvPr/>
        </p:nvCxnSpPr>
        <p:spPr bwMode="auto">
          <a:xfrm>
            <a:off x="4644008" y="1772816"/>
            <a:ext cx="0" cy="41044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181029" y="5517232"/>
            <a:ext cx="3477741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4138" indent="0" eaLnBrk="1" hangingPunct="1">
              <a:lnSpc>
                <a:spcPct val="80000"/>
              </a:lnSpc>
              <a:spcBef>
                <a:spcPct val="30000"/>
              </a:spcBef>
              <a:buNone/>
              <a:defRPr/>
            </a:pPr>
            <a:r>
              <a:rPr lang="de-AT" altLang="de-DE" sz="2000" b="1" kern="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„Du hast es in der Hand !“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14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11721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6107335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der Waste Watcher</a:t>
            </a:r>
          </a:p>
        </p:txBody>
      </p:sp>
      <p:sp>
        <p:nvSpPr>
          <p:cNvPr id="2" name="Rechteck 1"/>
          <p:cNvSpPr/>
          <p:nvPr/>
        </p:nvSpPr>
        <p:spPr>
          <a:xfrm>
            <a:off x="336871" y="1340768"/>
            <a:ext cx="85346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500" b="1" kern="0" dirty="0" smtClean="0"/>
              <a:t>Referat Waste </a:t>
            </a:r>
            <a:r>
              <a:rPr lang="de-AT" altLang="de-DE" sz="1500" b="1" kern="0" dirty="0"/>
              <a:t>Watcher (Administration, Verwaltung, Organisation</a:t>
            </a:r>
            <a:r>
              <a:rPr lang="de-AT" altLang="de-DE" sz="1500" b="1" kern="0" dirty="0" smtClean="0"/>
              <a:t>) – </a:t>
            </a:r>
            <a:r>
              <a:rPr lang="de-AT" altLang="de-DE" sz="1500" b="1" kern="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Zentral</a:t>
            </a:r>
            <a:endParaRPr lang="de-AT" altLang="de-DE" sz="1500" b="1" kern="0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kern="0" dirty="0" smtClean="0"/>
              <a:t>Beschwerdebearbeitung, Anzeigeschriften, Stellungnahmen für Verwaltungsstrafverfahren,</a:t>
            </a:r>
          </a:p>
          <a:p>
            <a:pPr lvl="1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kern="0" dirty="0" smtClean="0"/>
              <a:t>Statistik, Grundschulungen, Verwaltung der Organstrafverfügungen, Evidenzen (Fristen), etc.</a:t>
            </a:r>
            <a:endParaRPr lang="de-AT" altLang="de-DE" sz="1500" kern="0" dirty="0"/>
          </a:p>
        </p:txBody>
      </p:sp>
      <p:sp>
        <p:nvSpPr>
          <p:cNvPr id="12" name="Rechteck 11"/>
          <p:cNvSpPr/>
          <p:nvPr/>
        </p:nvSpPr>
        <p:spPr>
          <a:xfrm>
            <a:off x="336870" y="2492896"/>
            <a:ext cx="8699626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500" b="1" kern="0" dirty="0" smtClean="0"/>
              <a:t>Waste </a:t>
            </a:r>
            <a:r>
              <a:rPr lang="de-AT" altLang="de-DE" sz="1500" b="1" kern="0" dirty="0"/>
              <a:t>Watcher </a:t>
            </a:r>
            <a:r>
              <a:rPr lang="de-AT" altLang="de-DE" sz="1500" b="1" kern="0" dirty="0" smtClean="0"/>
              <a:t>- </a:t>
            </a:r>
            <a:r>
              <a:rPr lang="de-AT" altLang="de-DE" sz="1500" b="1" kern="0" dirty="0"/>
              <a:t>Kontrollen gemäß </a:t>
            </a:r>
            <a:r>
              <a:rPr lang="de-AT" altLang="de-DE" sz="1500" b="1" kern="0" dirty="0" err="1"/>
              <a:t>Wr</a:t>
            </a:r>
            <a:r>
              <a:rPr lang="de-AT" altLang="de-DE" sz="1500" b="1" kern="0" dirty="0"/>
              <a:t>. </a:t>
            </a:r>
            <a:r>
              <a:rPr lang="de-AT" altLang="de-DE" sz="1500" b="1" kern="0" dirty="0" smtClean="0"/>
              <a:t>Reinhaltegesetz (Operativer Bereich) – </a:t>
            </a:r>
            <a:r>
              <a:rPr lang="de-AT" altLang="de-DE" sz="15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Dezentral</a:t>
            </a:r>
          </a:p>
          <a:p>
            <a:pPr marL="457200" lvl="2" fontAlgn="base"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b="1" kern="0" dirty="0" smtClean="0"/>
              <a:t>50 hauptberufliche Waste Watcher </a:t>
            </a:r>
            <a:r>
              <a:rPr lang="de-AT" altLang="de-DE" sz="1500" kern="0" dirty="0" smtClean="0"/>
              <a:t>(30 bei MA 48 und 20 bei MA 42 – Wiener Stadtgärten)</a:t>
            </a:r>
          </a:p>
          <a:p>
            <a:pPr marL="457200" lvl="2" fontAlgn="base"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kern="0" dirty="0" smtClean="0"/>
              <a:t>Rund </a:t>
            </a:r>
            <a:r>
              <a:rPr lang="de-AT" altLang="de-DE" sz="1500" b="1" kern="0" dirty="0" smtClean="0"/>
              <a:t>400 zusätzlich ausgebildete nebenberufliche Waste Watcher </a:t>
            </a:r>
            <a:br>
              <a:rPr lang="de-AT" altLang="de-DE" sz="1500" b="1" kern="0" dirty="0" smtClean="0"/>
            </a:br>
            <a:r>
              <a:rPr lang="de-AT" altLang="de-DE" sz="1500" kern="0" dirty="0" smtClean="0"/>
              <a:t>(Außendienstpersonal mit Führungsfunktion)</a:t>
            </a:r>
          </a:p>
          <a:p>
            <a:pPr marL="457200" lvl="2" fontAlgn="base"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kern="0" dirty="0" smtClean="0"/>
              <a:t>Die </a:t>
            </a:r>
            <a:r>
              <a:rPr lang="de-AT" altLang="de-DE" sz="1500" b="1" kern="0" dirty="0" smtClean="0"/>
              <a:t>hauptberuflichen Waste Watcher </a:t>
            </a:r>
            <a:r>
              <a:rPr lang="de-AT" altLang="de-DE" sz="1500" kern="0" dirty="0" smtClean="0"/>
              <a:t>sind </a:t>
            </a:r>
            <a:r>
              <a:rPr lang="de-AT" altLang="de-DE" sz="1500" b="1" kern="0" dirty="0" smtClean="0"/>
              <a:t>in den Außenstellen </a:t>
            </a:r>
            <a:r>
              <a:rPr lang="de-AT" altLang="de-DE" sz="1500" kern="0" dirty="0" smtClean="0"/>
              <a:t>der </a:t>
            </a:r>
            <a:br>
              <a:rPr lang="de-AT" altLang="de-DE" sz="1500" kern="0" dirty="0" smtClean="0"/>
            </a:br>
            <a:r>
              <a:rPr lang="de-AT" altLang="de-DE" sz="1500" kern="0" dirty="0" smtClean="0"/>
              <a:t>MA 48 Straßenreinigung </a:t>
            </a:r>
            <a:r>
              <a:rPr lang="de-AT" altLang="de-DE" sz="1500" b="1" kern="0" dirty="0" smtClean="0"/>
              <a:t>(in </a:t>
            </a:r>
            <a:r>
              <a:rPr lang="de-AT" altLang="de-DE" sz="1500" b="1" kern="0" dirty="0"/>
              <a:t>Wien verteilt) </a:t>
            </a:r>
            <a:r>
              <a:rPr lang="de-AT" altLang="de-DE" sz="1500" kern="0" dirty="0" smtClean="0"/>
              <a:t> </a:t>
            </a:r>
            <a:r>
              <a:rPr lang="de-AT" altLang="de-DE" sz="1500" b="1" kern="0" dirty="0" smtClean="0"/>
              <a:t>stationiert </a:t>
            </a:r>
            <a:r>
              <a:rPr lang="de-AT" altLang="de-DE" sz="1500" b="1" kern="0" dirty="0" smtClean="0">
                <a:sym typeface="Wingdings"/>
              </a:rPr>
              <a:t></a:t>
            </a:r>
            <a:r>
              <a:rPr lang="de-AT" altLang="de-DE" sz="1500" b="1" kern="0" dirty="0" smtClean="0"/>
              <a:t> direkt im Einsatzgebiet</a:t>
            </a:r>
            <a:br>
              <a:rPr lang="de-AT" altLang="de-DE" sz="1500" b="1" kern="0" dirty="0" smtClean="0"/>
            </a:br>
            <a:r>
              <a:rPr lang="de-AT" altLang="de-DE" sz="1500" kern="0" dirty="0" smtClean="0"/>
              <a:t>Einsatzzeiten der Waste Watcher: von 06.00 – 21.30 Uhr</a:t>
            </a:r>
            <a:endParaRPr lang="de-AT" altLang="de-DE" sz="1500" kern="0" dirty="0"/>
          </a:p>
        </p:txBody>
      </p:sp>
      <p:sp>
        <p:nvSpPr>
          <p:cNvPr id="13" name="Rechteck 12"/>
          <p:cNvSpPr/>
          <p:nvPr/>
        </p:nvSpPr>
        <p:spPr>
          <a:xfrm>
            <a:off x="336873" y="4725144"/>
            <a:ext cx="8534697" cy="1038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500" b="1" kern="0" dirty="0" smtClean="0"/>
              <a:t>Finanzierung der Waste Watcher</a:t>
            </a:r>
            <a:endParaRPr lang="de-AT" altLang="de-DE" sz="1500" b="1" kern="0" dirty="0"/>
          </a:p>
          <a:p>
            <a:pPr marL="457200" lvl="2" fontAlgn="base"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defRPr/>
            </a:pPr>
            <a:r>
              <a:rPr lang="de-AT" altLang="de-DE" sz="1500" kern="0" dirty="0" smtClean="0"/>
              <a:t>Erfolgt aus Mittel der öffentlichen Hand (Stadt Wien).</a:t>
            </a:r>
            <a:r>
              <a:rPr lang="de-AT" altLang="de-DE" sz="1500" kern="0" dirty="0"/>
              <a:t/>
            </a:r>
            <a:br>
              <a:rPr lang="de-AT" altLang="de-DE" sz="1500" kern="0" dirty="0"/>
            </a:br>
            <a:r>
              <a:rPr lang="de-AT" altLang="de-DE" sz="1500" kern="0" dirty="0" smtClean="0"/>
              <a:t>Die </a:t>
            </a:r>
            <a:r>
              <a:rPr lang="de-AT" altLang="de-DE" sz="1500" kern="0" dirty="0"/>
              <a:t>Einnahmen aus den Verwaltungsstrafen werden zweckgebunden </a:t>
            </a:r>
            <a:r>
              <a:rPr lang="de-AT" altLang="de-DE" sz="1500" kern="0" dirty="0" smtClean="0"/>
              <a:t>für Reinigungsmaßnahmen verwendet </a:t>
            </a:r>
            <a:r>
              <a:rPr lang="de-AT" altLang="de-DE" sz="1500" kern="0" dirty="0"/>
              <a:t>(gem. </a:t>
            </a:r>
            <a:r>
              <a:rPr lang="de-AT" altLang="de-DE" sz="1500" kern="0" dirty="0" err="1"/>
              <a:t>Wr</a:t>
            </a:r>
            <a:r>
              <a:rPr lang="de-AT" altLang="de-DE" sz="1500" kern="0" dirty="0"/>
              <a:t>. </a:t>
            </a:r>
            <a:r>
              <a:rPr lang="de-AT" altLang="de-DE" sz="1500" kern="0" dirty="0" err="1"/>
              <a:t>ReiG</a:t>
            </a:r>
            <a:r>
              <a:rPr lang="de-AT" altLang="de-DE" sz="1500" kern="0" dirty="0" smtClean="0"/>
              <a:t>)</a:t>
            </a:r>
            <a:endParaRPr lang="de-AT" altLang="de-DE" sz="1500" kern="0" dirty="0"/>
          </a:p>
        </p:txBody>
      </p:sp>
      <p:sp>
        <p:nvSpPr>
          <p:cNvPr id="7" name="Textfeld 6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15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38285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6827415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Einsätze der Waste Watcher seit 2008</a:t>
            </a:r>
          </a:p>
        </p:txBody>
      </p:sp>
      <p:sp>
        <p:nvSpPr>
          <p:cNvPr id="2" name="Rechteck 1"/>
          <p:cNvSpPr/>
          <p:nvPr/>
        </p:nvSpPr>
        <p:spPr>
          <a:xfrm>
            <a:off x="467544" y="1479321"/>
            <a:ext cx="8676455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defRPr/>
            </a:pPr>
            <a:r>
              <a:rPr lang="de-AT" altLang="de-DE" sz="1600" b="1" kern="0" dirty="0"/>
              <a:t>Seit 2008 </a:t>
            </a:r>
            <a:r>
              <a:rPr lang="de-AT" altLang="de-DE" sz="1600" b="1" kern="0" dirty="0" smtClean="0"/>
              <a:t>bis Juni 2017 </a:t>
            </a:r>
            <a:r>
              <a:rPr lang="de-AT" altLang="de-DE" sz="1600" kern="0" dirty="0" smtClean="0"/>
              <a:t>führten </a:t>
            </a:r>
            <a:r>
              <a:rPr lang="de-AT" altLang="de-DE" sz="1600" kern="0" dirty="0"/>
              <a:t>die Waste Watcher in </a:t>
            </a:r>
            <a:r>
              <a:rPr lang="de-AT" altLang="de-DE" sz="1600" kern="0" dirty="0" smtClean="0"/>
              <a:t>Wien über </a:t>
            </a:r>
            <a:r>
              <a:rPr lang="de-AT" altLang="de-DE" sz="1600" b="1" kern="0" dirty="0"/>
              <a:t>58.600 </a:t>
            </a:r>
            <a:r>
              <a:rPr lang="de-AT" altLang="de-DE" sz="1600" b="1" kern="0" dirty="0" smtClean="0"/>
              <a:t>Amtshandlungen</a:t>
            </a:r>
            <a:r>
              <a:rPr lang="de-AT" altLang="de-DE" sz="1600" b="1" kern="0" dirty="0"/>
              <a:t> </a:t>
            </a:r>
            <a:r>
              <a:rPr lang="de-AT" altLang="de-DE" sz="1600" kern="0" dirty="0" smtClean="0"/>
              <a:t>und informierten die </a:t>
            </a:r>
            <a:r>
              <a:rPr lang="de-AT" altLang="de-DE" sz="1600" kern="0" dirty="0" err="1" smtClean="0"/>
              <a:t>BürgerInnen</a:t>
            </a:r>
            <a:r>
              <a:rPr lang="de-AT" altLang="de-DE" sz="1600" kern="0" dirty="0"/>
              <a:t> </a:t>
            </a:r>
            <a:r>
              <a:rPr lang="de-AT" altLang="de-DE" sz="1600" kern="0" dirty="0" smtClean="0"/>
              <a:t>in über </a:t>
            </a:r>
            <a:r>
              <a:rPr lang="de-AT" altLang="de-DE" sz="1600" b="1" kern="0" dirty="0" smtClean="0"/>
              <a:t>390.000 Informationsgesprächen </a:t>
            </a:r>
            <a:r>
              <a:rPr lang="de-AT" altLang="de-DE" sz="1600" kern="0" dirty="0" smtClean="0"/>
              <a:t>rund ums </a:t>
            </a:r>
            <a:r>
              <a:rPr lang="de-AT" altLang="de-DE" sz="1600" kern="0" dirty="0"/>
              <a:t/>
            </a:r>
            <a:br>
              <a:rPr lang="de-AT" altLang="de-DE" sz="1600" kern="0" dirty="0"/>
            </a:br>
            <a:r>
              <a:rPr lang="de-AT" altLang="de-DE" sz="1600" kern="0" dirty="0" smtClean="0"/>
              <a:t>Thema </a:t>
            </a:r>
            <a:r>
              <a:rPr lang="de-AT" altLang="de-DE" sz="1600" b="1" kern="0" dirty="0" smtClean="0"/>
              <a:t>Sauberkeit und Abfallentsorgung</a:t>
            </a:r>
            <a:r>
              <a:rPr lang="de-AT" altLang="de-DE" sz="1600" kern="0" dirty="0" smtClean="0"/>
              <a:t>.</a:t>
            </a:r>
            <a:endParaRPr lang="de-AT" altLang="de-DE" sz="1600" kern="0" dirty="0"/>
          </a:p>
          <a:p>
            <a:pPr>
              <a:spcBef>
                <a:spcPct val="30000"/>
              </a:spcBef>
              <a:defRPr/>
            </a:pPr>
            <a:endParaRPr lang="de-AT" altLang="de-DE" sz="1600" kern="0" dirty="0" smtClean="0"/>
          </a:p>
          <a:p>
            <a:pPr>
              <a:spcBef>
                <a:spcPct val="30000"/>
              </a:spcBef>
              <a:defRPr/>
            </a:pPr>
            <a:r>
              <a:rPr lang="de-AT" altLang="de-DE" b="1" kern="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Waste Watcher sind keine Alibi-Gruppe!</a:t>
            </a:r>
          </a:p>
          <a:p>
            <a:pPr>
              <a:spcBef>
                <a:spcPct val="30000"/>
              </a:spcBef>
              <a:defRPr/>
            </a:pPr>
            <a:endParaRPr lang="de-AT" altLang="de-DE" sz="1600" kern="0" dirty="0"/>
          </a:p>
          <a:p>
            <a:pPr>
              <a:spcBef>
                <a:spcPct val="30000"/>
              </a:spcBef>
              <a:defRPr/>
            </a:pPr>
            <a:r>
              <a:rPr lang="de-AT" altLang="de-DE" sz="1600" kern="0" dirty="0"/>
              <a:t>Es wurden über </a:t>
            </a:r>
            <a:endParaRPr lang="de-AT" altLang="de-DE" sz="1600" kern="0" dirty="0" smtClean="0"/>
          </a:p>
          <a:p>
            <a:pPr>
              <a:spcBef>
                <a:spcPct val="30000"/>
              </a:spcBef>
              <a:defRPr/>
            </a:pPr>
            <a:endParaRPr lang="de-AT" altLang="de-DE" sz="1600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/>
              <a:t>35.800 Organstrafverfügungen verhängt, </a:t>
            </a:r>
            <a:r>
              <a:rPr lang="de-AT" altLang="de-DE" sz="1600" b="1" kern="0" dirty="0" smtClean="0"/>
              <a:t/>
            </a:r>
            <a:br>
              <a:rPr lang="de-AT" altLang="de-DE" sz="1600" b="1" kern="0" dirty="0" smtClean="0"/>
            </a:br>
            <a:endParaRPr lang="de-AT" altLang="de-DE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/>
              <a:t>über 10.000 Anzeigen erstattet und </a:t>
            </a:r>
            <a:r>
              <a:rPr lang="de-AT" altLang="de-DE" sz="1600" b="1" kern="0" dirty="0" smtClean="0"/>
              <a:t/>
            </a:r>
            <a:br>
              <a:rPr lang="de-AT" altLang="de-DE" sz="1600" b="1" kern="0" dirty="0" smtClean="0"/>
            </a:br>
            <a:endParaRPr lang="de-AT" altLang="de-DE" sz="1600" b="1" kern="0" dirty="0"/>
          </a:p>
          <a:p>
            <a:pPr marL="180975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/>
              <a:t>über </a:t>
            </a:r>
            <a:r>
              <a:rPr lang="de-AT" altLang="de-DE" sz="1600" b="1" kern="0" dirty="0" smtClean="0"/>
              <a:t>12.800 </a:t>
            </a:r>
            <a:r>
              <a:rPr lang="de-AT" altLang="de-DE" sz="1600" b="1" kern="0" dirty="0"/>
              <a:t>Ermahnungen ausgesprochen. </a:t>
            </a:r>
          </a:p>
        </p:txBody>
      </p:sp>
      <p:pic>
        <p:nvPicPr>
          <p:cNvPr id="14" name="Picture 8" descr="D28557-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830" y="2705744"/>
            <a:ext cx="1494729" cy="105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O:\Medien\Fotos\Diverse-Fotos\WW-auf-Donauinsel\DSC_0004_k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08920"/>
            <a:ext cx="1583705" cy="1114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 descr="O:\Medien\Fotos\Diverse-Fotos\WW-auf-Donauinsel\DSC_0033_k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10013"/>
            <a:ext cx="1583705" cy="112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O:\Medien\Fotos\20130423_BKD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13"/>
          <a:stretch>
            <a:fillRect/>
          </a:stretch>
        </p:blipFill>
        <p:spPr bwMode="auto">
          <a:xfrm>
            <a:off x="7302450" y="3919538"/>
            <a:ext cx="1497109" cy="111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16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34717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Thema: Hundekot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09774" y="5635987"/>
            <a:ext cx="8366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30000"/>
              </a:spcBef>
              <a:buClr>
                <a:srgbClr val="FF6500"/>
              </a:buClr>
              <a:defRPr/>
            </a:pPr>
            <a:r>
              <a:rPr lang="de-AT" altLang="de-DE" sz="1400" kern="0" dirty="0">
                <a:sym typeface="Wingdings" pitchFamily="2" charset="2"/>
              </a:rPr>
              <a:t>über </a:t>
            </a:r>
            <a:r>
              <a:rPr lang="de-AT" altLang="de-DE" sz="1400" b="1" kern="0" dirty="0" smtClean="0">
                <a:sym typeface="Wingdings" pitchFamily="2" charset="2"/>
              </a:rPr>
              <a:t>3.500 </a:t>
            </a:r>
            <a:r>
              <a:rPr lang="de-AT" altLang="de-DE" sz="1400" b="1" kern="0" dirty="0" err="1" smtClean="0">
                <a:sym typeface="Wingdings" pitchFamily="2" charset="2"/>
              </a:rPr>
              <a:t>Hundesackerlspender</a:t>
            </a:r>
            <a:r>
              <a:rPr lang="de-AT" altLang="de-DE" sz="1400" b="1" kern="0" dirty="0">
                <a:sym typeface="Wingdings" pitchFamily="2" charset="2"/>
              </a:rPr>
              <a:t> </a:t>
            </a:r>
            <a:r>
              <a:rPr lang="de-AT" altLang="de-DE" sz="1400" b="1" kern="0" dirty="0" smtClean="0">
                <a:sym typeface="Wingdings" pitchFamily="2" charset="2"/>
              </a:rPr>
              <a:t>  |  </a:t>
            </a:r>
            <a:r>
              <a:rPr lang="de-AT" altLang="de-DE" sz="1400" b="1" kern="0" dirty="0" smtClean="0"/>
              <a:t>100.000 Stück /  Tag </a:t>
            </a:r>
            <a:r>
              <a:rPr lang="de-AT" altLang="de-DE" sz="1400" kern="0" dirty="0"/>
              <a:t>gefüllte </a:t>
            </a:r>
            <a:r>
              <a:rPr lang="de-AT" altLang="de-DE" sz="1400" kern="0" dirty="0" err="1" smtClean="0"/>
              <a:t>Hundekotsackerln</a:t>
            </a:r>
            <a:r>
              <a:rPr lang="de-DE" altLang="de-DE" sz="1400" kern="0" dirty="0"/>
              <a:t> </a:t>
            </a:r>
            <a:r>
              <a:rPr lang="de-DE" altLang="de-DE" sz="1400" kern="0" dirty="0" smtClean="0"/>
              <a:t> |  </a:t>
            </a:r>
            <a:r>
              <a:rPr lang="de-AT" altLang="de-DE" sz="1400" kern="0" dirty="0" smtClean="0"/>
              <a:t>über </a:t>
            </a:r>
            <a:r>
              <a:rPr lang="de-AT" altLang="de-DE" sz="1400" b="1" kern="0" dirty="0"/>
              <a:t>6 t / Tag </a:t>
            </a:r>
            <a:endParaRPr lang="de-DE" altLang="de-DE" sz="1400" b="1" kern="0" dirty="0">
              <a:sym typeface="Wingdings" pitchFamily="2" charset="2"/>
            </a:endParaRPr>
          </a:p>
        </p:txBody>
      </p:sp>
      <p:pic>
        <p:nvPicPr>
          <p:cNvPr id="5" name="Picture 8" descr="Y:\Zeitreihen\Hundekotsackerl\hundekot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848600" cy="36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17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80361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Thema: Zigarettenreste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472514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de-AT" altLang="de-DE" sz="1400" dirty="0"/>
              <a:t>über </a:t>
            </a:r>
            <a:r>
              <a:rPr lang="de-AT" altLang="de-DE" sz="1400" b="1" dirty="0"/>
              <a:t>19.000 Papierkörbe mit Ascher </a:t>
            </a:r>
            <a:r>
              <a:rPr lang="de-AT" altLang="de-DE" sz="1400" b="1" dirty="0" smtClean="0"/>
              <a:t> </a:t>
            </a:r>
            <a:r>
              <a:rPr lang="de-AT" altLang="de-DE" sz="1400" dirty="0" smtClean="0"/>
              <a:t>| über </a:t>
            </a:r>
            <a:r>
              <a:rPr lang="de-AT" altLang="de-DE" sz="1400" b="1" dirty="0"/>
              <a:t>1.200 freistehende Aschenrohre </a:t>
            </a:r>
            <a:r>
              <a:rPr lang="de-AT" altLang="de-DE" sz="1400" b="1" dirty="0" smtClean="0"/>
              <a:t> der  </a:t>
            </a:r>
            <a:r>
              <a:rPr lang="de-AT" altLang="de-DE" sz="1400" dirty="0" smtClean="0"/>
              <a:t>MA 48</a:t>
            </a:r>
          </a:p>
          <a:p>
            <a:pPr>
              <a:spcBef>
                <a:spcPct val="0"/>
              </a:spcBef>
              <a:defRPr/>
            </a:pPr>
            <a:r>
              <a:rPr lang="de-AT" altLang="de-DE" sz="1400" b="1" dirty="0"/>
              <a:t/>
            </a:r>
            <a:br>
              <a:rPr lang="de-AT" altLang="de-DE" sz="1400" b="1" dirty="0"/>
            </a:br>
            <a:r>
              <a:rPr lang="de-AT" altLang="de-DE" sz="1400" b="1" dirty="0" smtClean="0"/>
              <a:t>1.400 </a:t>
            </a:r>
            <a:r>
              <a:rPr lang="de-AT" altLang="de-DE" sz="1400" b="1" dirty="0"/>
              <a:t>Aschenrohre </a:t>
            </a:r>
            <a:r>
              <a:rPr lang="de-AT" altLang="de-DE" sz="1400" dirty="0"/>
              <a:t>zusätzlich bei MA </a:t>
            </a:r>
            <a:r>
              <a:rPr lang="de-AT" altLang="de-DE" sz="1400" dirty="0" smtClean="0"/>
              <a:t>42 in den Parkanlagen, </a:t>
            </a:r>
            <a:r>
              <a:rPr lang="de-AT" altLang="de-DE" sz="1400" dirty="0"/>
              <a:t>davon 900 vor Spielplätzen und bei 100 </a:t>
            </a:r>
            <a:r>
              <a:rPr lang="de-AT" altLang="de-DE" sz="1400" dirty="0" smtClean="0"/>
              <a:t>„</a:t>
            </a:r>
            <a:r>
              <a:rPr lang="de-AT" altLang="de-DE" sz="1400" dirty="0"/>
              <a:t>Raucherplätzen“</a:t>
            </a:r>
          </a:p>
        </p:txBody>
      </p:sp>
      <p:pic>
        <p:nvPicPr>
          <p:cNvPr id="5" name="Picture 8" descr="D:\Benutzer\lanm48des\Desktop\Zigarettenstummelanalyse2014_ne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85" y="1658169"/>
            <a:ext cx="3688779" cy="261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DSC_0030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52836"/>
            <a:ext cx="1983718" cy="261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18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37582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Thema: illegal abgestellte Kühlgeräte &amp; Sperrmüll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32040" y="1916832"/>
            <a:ext cx="3528392" cy="36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spcBef>
                <a:spcPct val="30000"/>
              </a:spcBef>
              <a:buFontTx/>
              <a:buNone/>
              <a:defRPr/>
            </a:pPr>
            <a:r>
              <a:rPr lang="de-AT" altLang="de-DE" sz="1400" kern="0" dirty="0" smtClean="0"/>
              <a:t>Verunreinigung durch Sperrmüll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11560" y="1916832"/>
            <a:ext cx="3384376" cy="26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spcBef>
                <a:spcPct val="30000"/>
              </a:spcBef>
              <a:buFontTx/>
              <a:buNone/>
              <a:defRPr/>
            </a:pPr>
            <a:r>
              <a:rPr lang="de-AT" altLang="de-DE" sz="1400" kern="0" dirty="0" smtClean="0"/>
              <a:t>illegal abgestellte Kühlgeräte</a:t>
            </a:r>
            <a:endParaRPr lang="de-AT" altLang="de-DE" sz="1400" kern="0" dirty="0"/>
          </a:p>
        </p:txBody>
      </p:sp>
      <p:pic>
        <p:nvPicPr>
          <p:cNvPr id="9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94" y="2279836"/>
            <a:ext cx="423109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2279836"/>
            <a:ext cx="441751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19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19549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Thema: illegal abgestellte Einkaufswagen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627784" y="1806253"/>
            <a:ext cx="3384376" cy="26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spcBef>
                <a:spcPct val="30000"/>
              </a:spcBef>
              <a:buFontTx/>
              <a:buNone/>
              <a:defRPr/>
            </a:pPr>
            <a:r>
              <a:rPr lang="de-AT" altLang="de-DE" sz="1400" kern="0" dirty="0" smtClean="0"/>
              <a:t>illegal abgestellte Einkaufswagen</a:t>
            </a:r>
            <a:endParaRPr lang="de-AT" altLang="de-DE" sz="1400" kern="0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6791"/>
            <a:ext cx="5256584" cy="350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20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42301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Umfragen bestätigen die Bekanntheit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560" y="1844824"/>
            <a:ext cx="792088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400" b="1" i="1" dirty="0" smtClean="0">
                <a:solidFill>
                  <a:srgbClr val="020000"/>
                </a:solidFill>
                <a:latin typeface="+mn-lt"/>
              </a:rPr>
              <a:t>F9</a:t>
            </a:r>
            <a:r>
              <a:rPr lang="de-DE" altLang="de-DE" sz="1400" i="1" dirty="0" smtClean="0">
                <a:solidFill>
                  <a:srgbClr val="020000"/>
                </a:solidFill>
                <a:latin typeface="+mn-lt"/>
              </a:rPr>
              <a:t>: </a:t>
            </a:r>
            <a:r>
              <a:rPr lang="de-AT" altLang="de-DE" sz="1400" i="1" dirty="0" smtClean="0">
                <a:solidFill>
                  <a:srgbClr val="020000"/>
                </a:solidFill>
                <a:latin typeface="+mn-lt"/>
              </a:rPr>
              <a:t>Kurz zur Sauberkeit in der Stadt: Haben Sie schon davon gehört oder gelesen, dass die MA 48 eine eigene Einsatzgruppe hat, nämlich die Waste Watcher, die Verunreinigungen kontrolliert und strafen kann? (in Prozent)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0200" y="5589240"/>
            <a:ext cx="5445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dirty="0">
                <a:solidFill>
                  <a:srgbClr val="020000"/>
                </a:solidFill>
                <a:latin typeface="Verdana" pitchFamily="34" charset="0"/>
                <a:ea typeface="ヒラギノ角ゴ Pro W3"/>
                <a:cs typeface="ヒラギノ角ゴ Pro W3"/>
              </a:rPr>
              <a:t>Basis: </a:t>
            </a:r>
            <a:r>
              <a:rPr lang="de-AT" altLang="de-DE" sz="800" dirty="0">
                <a:solidFill>
                  <a:srgbClr val="020000"/>
                </a:solidFill>
                <a:latin typeface="Verdana" pitchFamily="34" charset="0"/>
                <a:ea typeface="ヒラギノ角ゴ Pro W3"/>
                <a:cs typeface="ヒラギノ角ゴ Pro W3"/>
              </a:rPr>
              <a:t>Gesamt: n=800</a:t>
            </a:r>
          </a:p>
        </p:txBody>
      </p:sp>
      <p:grpSp>
        <p:nvGrpSpPr>
          <p:cNvPr id="7" name="Gruppieren 20"/>
          <p:cNvGrpSpPr>
            <a:grpSpLocks/>
          </p:cNvGrpSpPr>
          <p:nvPr/>
        </p:nvGrpSpPr>
        <p:grpSpPr bwMode="auto">
          <a:xfrm>
            <a:off x="1820118" y="2852936"/>
            <a:ext cx="5040313" cy="2157413"/>
            <a:chOff x="817562" y="4293096"/>
            <a:chExt cx="4749800" cy="1618755"/>
          </a:xfrm>
        </p:grpSpPr>
        <p:pic>
          <p:nvPicPr>
            <p:cNvPr id="9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919"/>
            <a:stretch>
              <a:fillRect/>
            </a:stretch>
          </p:blipFill>
          <p:spPr bwMode="auto">
            <a:xfrm>
              <a:off x="817562" y="4784437"/>
              <a:ext cx="4749800" cy="1127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010"/>
            <a:stretch>
              <a:fillRect/>
            </a:stretch>
          </p:blipFill>
          <p:spPr bwMode="auto">
            <a:xfrm>
              <a:off x="817562" y="4293096"/>
              <a:ext cx="4749800" cy="56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feld 10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21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6269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3" y="476672"/>
            <a:ext cx="8339583" cy="93610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Erfolge der Einsätze der Waste Watcher</a:t>
            </a:r>
          </a:p>
          <a:p>
            <a:pPr algn="l"/>
            <a:r>
              <a:rPr lang="de-DE" altLang="de-DE" sz="1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Umfragen bestätigen die positive Resonanz der Bevölkerung</a:t>
            </a:r>
            <a:endParaRPr lang="de-DE" altLang="de-DE" sz="1800" b="1" kern="12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20"/>
          <p:cNvGrpSpPr>
            <a:grpSpLocks/>
          </p:cNvGrpSpPr>
          <p:nvPr/>
        </p:nvGrpSpPr>
        <p:grpSpPr bwMode="auto">
          <a:xfrm>
            <a:off x="1973263" y="2708572"/>
            <a:ext cx="5024437" cy="2160588"/>
            <a:chOff x="2227263" y="1376363"/>
            <a:chExt cx="4689475" cy="1574948"/>
          </a:xfrm>
        </p:grpSpPr>
        <p:pic>
          <p:nvPicPr>
            <p:cNvPr id="12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664"/>
            <a:stretch>
              <a:fillRect/>
            </a:stretch>
          </p:blipFill>
          <p:spPr bwMode="auto">
            <a:xfrm>
              <a:off x="2227263" y="1376363"/>
              <a:ext cx="4689475" cy="563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731"/>
            <a:stretch>
              <a:fillRect/>
            </a:stretch>
          </p:blipFill>
          <p:spPr bwMode="auto">
            <a:xfrm>
              <a:off x="2227263" y="1844824"/>
              <a:ext cx="4689475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30200" y="5589240"/>
            <a:ext cx="5445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dirty="0">
                <a:solidFill>
                  <a:srgbClr val="020000"/>
                </a:solidFill>
                <a:latin typeface="Verdana" pitchFamily="34" charset="0"/>
                <a:ea typeface="ヒラギノ角ゴ Pro W3"/>
                <a:cs typeface="ヒラギノ角ゴ Pro W3"/>
              </a:rPr>
              <a:t>Basis: </a:t>
            </a:r>
            <a:r>
              <a:rPr lang="de-AT" altLang="de-DE" sz="800" dirty="0">
                <a:solidFill>
                  <a:srgbClr val="020000"/>
                </a:solidFill>
                <a:latin typeface="Verdana" pitchFamily="34" charset="0"/>
                <a:ea typeface="ヒラギノ角ゴ Pro W3"/>
                <a:cs typeface="ヒラギノ角ゴ Pro W3"/>
              </a:rPr>
              <a:t>Gesamt: n=800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67544" y="1916832"/>
            <a:ext cx="806489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500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400" b="1" i="1" dirty="0" smtClean="0">
                <a:solidFill>
                  <a:srgbClr val="020000"/>
                </a:solidFill>
                <a:latin typeface="+mn-lt"/>
              </a:rPr>
              <a:t>F10</a:t>
            </a:r>
            <a:r>
              <a:rPr lang="de-DE" altLang="de-DE" sz="1400" i="1" dirty="0" smtClean="0">
                <a:solidFill>
                  <a:srgbClr val="020000"/>
                </a:solidFill>
                <a:latin typeface="+mn-lt"/>
              </a:rPr>
              <a:t>: </a:t>
            </a:r>
            <a:r>
              <a:rPr lang="de-AT" altLang="de-DE" sz="1400" i="1" dirty="0" smtClean="0">
                <a:solidFill>
                  <a:srgbClr val="020000"/>
                </a:solidFill>
                <a:latin typeface="+mn-lt"/>
              </a:rPr>
              <a:t>Halten Sie diese Waste Watcher-Einsatzgruppe für eine gute oder für eine schlechte Sache? (in Prozent)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22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44407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336872" y="476673"/>
            <a:ext cx="8339583" cy="57606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yriad Pro" pitchFamily="34" charset="0"/>
                <a:cs typeface="Arial" charset="0"/>
              </a:defRPr>
            </a:lvl9pPr>
          </a:lstStyle>
          <a:p>
            <a:pPr algn="l"/>
            <a:r>
              <a:rPr lang="de-DE" altLang="de-DE" sz="2800" b="1" kern="12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Weiterer Ablauf</a:t>
            </a:r>
          </a:p>
        </p:txBody>
      </p:sp>
      <p:sp>
        <p:nvSpPr>
          <p:cNvPr id="9" name="Rechteck 8"/>
          <p:cNvSpPr/>
          <p:nvPr/>
        </p:nvSpPr>
        <p:spPr>
          <a:xfrm>
            <a:off x="475033" y="1989884"/>
            <a:ext cx="4019104" cy="115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 smtClean="0"/>
              <a:t>Fragen, Gedankenaustausch</a:t>
            </a:r>
            <a:br>
              <a:rPr lang="de-AT" altLang="de-DE" sz="1600" b="1" kern="0" dirty="0" smtClean="0"/>
            </a:br>
            <a:r>
              <a:rPr lang="de-AT" altLang="de-DE" sz="1600" b="1" kern="0" dirty="0" smtClean="0"/>
              <a:t/>
            </a:r>
            <a:br>
              <a:rPr lang="de-AT" altLang="de-DE" sz="1600" b="1" kern="0" dirty="0" smtClean="0"/>
            </a:br>
            <a:endParaRPr lang="de-AT" altLang="de-DE" sz="1600" b="1" kern="0" dirty="0" smtClean="0"/>
          </a:p>
          <a:p>
            <a:pPr marL="180975" lvl="1" indent="-180975" fontAlgn="base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FF6500"/>
              </a:buClr>
              <a:buFont typeface="Arial" panose="020B0604020202020204" pitchFamily="34" charset="0"/>
              <a:buChar char="•"/>
              <a:defRPr/>
            </a:pPr>
            <a:r>
              <a:rPr lang="de-AT" altLang="de-DE" sz="1600" b="1" kern="0" dirty="0" smtClean="0"/>
              <a:t>Begleitung der Waste Watcher</a:t>
            </a:r>
            <a:br>
              <a:rPr lang="de-AT" altLang="de-DE" sz="1600" b="1" kern="0" dirty="0" smtClean="0"/>
            </a:br>
            <a:r>
              <a:rPr lang="de-AT" altLang="de-DE" sz="1600" b="1" kern="0" dirty="0" smtClean="0"/>
              <a:t>bis ca. 15 Uhr </a:t>
            </a:r>
            <a:endParaRPr lang="de-AT" altLang="de-DE" sz="1600" b="1" kern="0" dirty="0"/>
          </a:p>
        </p:txBody>
      </p:sp>
      <p:pic>
        <p:nvPicPr>
          <p:cNvPr id="9219" name="Picture 3" descr="D:\Benutzer\lanm48des\Desktop\IMG_42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195"/>
            <a:ext cx="4392488" cy="6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357060" y="638132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8B682C7-E5F0-4EEB-96FF-CE30F83B887C}" type="slidenum">
              <a:rPr lang="de-AT" sz="1000" smtClean="0"/>
              <a:t>23</a:t>
            </a:fld>
            <a:endParaRPr lang="de-AT" sz="1000" dirty="0"/>
          </a:p>
        </p:txBody>
      </p:sp>
    </p:spTree>
    <p:extLst>
      <p:ext uri="{BB962C8B-B14F-4D97-AF65-F5344CB8AC3E}">
        <p14:creationId xmlns:p14="http://schemas.microsoft.com/office/powerpoint/2010/main" val="41721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Myriad Pro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3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3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4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4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5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5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5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5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8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1_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Myriad Pro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2_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Myriad Pro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Bildschirmpräsentation (4:3)</PresentationFormat>
  <Paragraphs>180</Paragraphs>
  <Slides>23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64</vt:i4>
      </vt:variant>
      <vt:variant>
        <vt:lpstr>Folientitel</vt:lpstr>
      </vt:variant>
      <vt:variant>
        <vt:i4>23</vt:i4>
      </vt:variant>
    </vt:vector>
  </HeadingPairs>
  <TitlesOfParts>
    <vt:vector size="87" baseType="lpstr">
      <vt:lpstr>Benutzerdefiniertes Design</vt:lpstr>
      <vt:lpstr>60_Benutzerdefiniertes Design</vt:lpstr>
      <vt:lpstr>61_Benutzerdefiniertes Design</vt:lpstr>
      <vt:lpstr>62_Benutzerdefiniertes Design</vt:lpstr>
      <vt:lpstr>63_Benutzerdefiniertes Design</vt:lpstr>
      <vt:lpstr>58_Benutzerdefiniertes Design</vt:lpstr>
      <vt:lpstr>59_Benutzerdefiniertes Design</vt:lpstr>
      <vt:lpstr>57_Benutzerdefiniertes Design</vt:lpstr>
      <vt:lpstr>56_Benutzerdefiniertes Design</vt:lpstr>
      <vt:lpstr>55_Benutzerdefiniertes Design</vt:lpstr>
      <vt:lpstr>9_Benutzerdefiniertes Design</vt:lpstr>
      <vt:lpstr>10_Benutzerdefiniertes Design</vt:lpstr>
      <vt:lpstr>11_Benutzerdefiniertes Design</vt:lpstr>
      <vt:lpstr>12_Benutzerdefiniertes Design</vt:lpstr>
      <vt:lpstr>13_Benutzerdefiniertes Design</vt:lpstr>
      <vt:lpstr>14_Benutzerdefiniertes Design</vt:lpstr>
      <vt:lpstr>15_Benutzerdefiniertes Design</vt:lpstr>
      <vt:lpstr>16_Benutzerdefiniertes Design</vt:lpstr>
      <vt:lpstr>17_Benutzerdefiniertes Design</vt:lpstr>
      <vt:lpstr>18_Benutzerdefiniertes Design</vt:lpstr>
      <vt:lpstr>19_Benutzerdefiniertes Design</vt:lpstr>
      <vt:lpstr>20_Benutzerdefiniertes Design</vt:lpstr>
      <vt:lpstr>21_Benutzerdefiniertes Design</vt:lpstr>
      <vt:lpstr>22_Benutzerdefiniertes Design</vt:lpstr>
      <vt:lpstr>23_Benutzerdefiniertes Design</vt:lpstr>
      <vt:lpstr>24_Benutzerdefiniertes Design</vt:lpstr>
      <vt:lpstr>25_Benutzerdefiniertes Design</vt:lpstr>
      <vt:lpstr>26_Benutzerdefiniertes Design</vt:lpstr>
      <vt:lpstr>27_Benutzerdefiniertes Design</vt:lpstr>
      <vt:lpstr>28_Benutzerdefiniertes Design</vt:lpstr>
      <vt:lpstr>29_Benutzerdefiniertes Design</vt:lpstr>
      <vt:lpstr>30_Benutzerdefiniertes Design</vt:lpstr>
      <vt:lpstr>31_Benutzerdefiniertes Design</vt:lpstr>
      <vt:lpstr>32_Benutzerdefiniertes Design</vt:lpstr>
      <vt:lpstr>33_Benutzerdefiniertes Design</vt:lpstr>
      <vt:lpstr>34_Benutzerdefiniertes Design</vt:lpstr>
      <vt:lpstr>35_Benutzerdefiniertes Design</vt:lpstr>
      <vt:lpstr>36_Benutzerdefiniertes Design</vt:lpstr>
      <vt:lpstr>37_Benutzerdefiniertes Design</vt:lpstr>
      <vt:lpstr>38_Benutzerdefiniertes Design</vt:lpstr>
      <vt:lpstr>39_Benutzerdefiniertes Design</vt:lpstr>
      <vt:lpstr>40_Benutzerdefiniertes Design</vt:lpstr>
      <vt:lpstr>41_Benutzerdefiniertes Design</vt:lpstr>
      <vt:lpstr>42_Benutzerdefiniertes Design</vt:lpstr>
      <vt:lpstr>43_Benutzerdefiniertes Design</vt:lpstr>
      <vt:lpstr>44_Benutzerdefiniertes Design</vt:lpstr>
      <vt:lpstr>45_Benutzerdefiniertes Design</vt:lpstr>
      <vt:lpstr>46_Benutzerdefiniertes Design</vt:lpstr>
      <vt:lpstr>47_Benutzerdefiniertes Design</vt:lpstr>
      <vt:lpstr>48_Benutzerdefiniertes Design</vt:lpstr>
      <vt:lpstr>49_Benutzerdefiniertes Design</vt:lpstr>
      <vt:lpstr>50_Benutzerdefiniertes Design</vt:lpstr>
      <vt:lpstr>51_Benutzerdefiniertes Design</vt:lpstr>
      <vt:lpstr>52_Benutzerdefiniertes Design</vt:lpstr>
      <vt:lpstr>53_Benutzerdefiniertes Design</vt:lpstr>
      <vt:lpstr>54_Benutzerdefiniertes Design</vt:lpstr>
      <vt:lpstr>7_Benutzerdefiniertes Design</vt:lpstr>
      <vt:lpstr>8_Benutzerdefiniertes Design</vt:lpstr>
      <vt:lpstr>5_Benutzerdefiniertes Design</vt:lpstr>
      <vt:lpstr>6_Benutzerdefiniertes Design</vt:lpstr>
      <vt:lpstr>3_Benutzerdefiniertes Design</vt:lpstr>
      <vt:lpstr>4_Benutzerdefiniertes Design</vt:lpstr>
      <vt:lpstr>1_Benutzerdefiniertes Design</vt:lpstr>
      <vt:lpstr>2_Benutzerdefiniertes Design</vt:lpstr>
      <vt:lpstr>Herzlich Willkommen   MA 48 Waste Watcher </vt:lpstr>
      <vt:lpstr>Ablauf…</vt:lpstr>
      <vt:lpstr>Wien: Basisdaten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Magistrat 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Magistratsabteilung 48 - MA 48 Abfallwirtschaft, Straßenreinigung und Fuhrpark</dc:title>
  <dc:creator>Langkammer Peter</dc:creator>
  <cp:lastModifiedBy>Deutsch Stefan</cp:lastModifiedBy>
  <cp:revision>447</cp:revision>
  <cp:lastPrinted>2017-05-30T13:28:57Z</cp:lastPrinted>
  <dcterms:created xsi:type="dcterms:W3CDTF">2014-08-27T12:33:20Z</dcterms:created>
  <dcterms:modified xsi:type="dcterms:W3CDTF">2017-07-18T12:44:26Z</dcterms:modified>
</cp:coreProperties>
</file>